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2" r:id="rId8"/>
    <p:sldId id="261"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C62DE76-E148-4316-9D08-2CE29DD8F87C}" type="datetimeFigureOut">
              <a:rPr lang="en-US" smtClean="0"/>
              <a:t>3/13/2015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7B6FE6F9-C0B1-4C91-9E2E-8DD976155B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2DE76-E148-4316-9D08-2CE29DD8F87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FE6F9-C0B1-4C91-9E2E-8DD976155B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62DE76-E148-4316-9D08-2CE29DD8F87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FE6F9-C0B1-4C91-9E2E-8DD976155B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62DE76-E148-4316-9D08-2CE29DD8F87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FE6F9-C0B1-4C91-9E2E-8DD976155B66}"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62DE76-E148-4316-9D08-2CE29DD8F87C}"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FE6F9-C0B1-4C91-9E2E-8DD976155B66}"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C62DE76-E148-4316-9D08-2CE29DD8F87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E6F9-C0B1-4C91-9E2E-8DD976155B66}"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C62DE76-E148-4316-9D08-2CE29DD8F87C}"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FE6F9-C0B1-4C91-9E2E-8DD976155B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62DE76-E148-4316-9D08-2CE29DD8F87C}"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FE6F9-C0B1-4C91-9E2E-8DD976155B66}"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62DE76-E148-4316-9D08-2CE29DD8F87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E6F9-C0B1-4C91-9E2E-8DD976155B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2DE76-E148-4316-9D08-2CE29DD8F87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E6F9-C0B1-4C91-9E2E-8DD976155B66}"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2DE76-E148-4316-9D08-2CE29DD8F87C}"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FE6F9-C0B1-4C91-9E2E-8DD976155B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C62DE76-E148-4316-9D08-2CE29DD8F87C}" type="datetimeFigureOut">
              <a:rPr lang="en-US" smtClean="0"/>
              <a:t>3/13/2015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B6FE6F9-C0B1-4C91-9E2E-8DD976155B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Rescue Effect</a:t>
            </a:r>
            <a:endParaRPr lang="en-US" dirty="0"/>
          </a:p>
        </p:txBody>
      </p:sp>
      <p:sp>
        <p:nvSpPr>
          <p:cNvPr id="3" name="Subtitle 2"/>
          <p:cNvSpPr>
            <a:spLocks noGrp="1"/>
          </p:cNvSpPr>
          <p:nvPr>
            <p:ph type="subTitle" idx="1"/>
          </p:nvPr>
        </p:nvSpPr>
        <p:spPr/>
        <p:txBody>
          <a:bodyPr>
            <a:noAutofit/>
          </a:bodyPr>
          <a:lstStyle/>
          <a:p>
            <a:r>
              <a:rPr lang="en-US" sz="3200" dirty="0" smtClean="0"/>
              <a:t>Shae Crump, Asia Sims, Madison Vanlandingham, and Lauren Jacobson</a:t>
            </a:r>
            <a:endParaRPr lang="en-US" sz="3200" dirty="0"/>
          </a:p>
        </p:txBody>
      </p:sp>
    </p:spTree>
    <p:extLst>
      <p:ext uri="{BB962C8B-B14F-4D97-AF65-F5344CB8AC3E}">
        <p14:creationId xmlns:p14="http://schemas.microsoft.com/office/powerpoint/2010/main" val="114972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Rescue</a:t>
            </a:r>
            <a:endParaRPr lang="en-US" dirty="0"/>
          </a:p>
        </p:txBody>
      </p:sp>
      <p:sp>
        <p:nvSpPr>
          <p:cNvPr id="3" name="Content Placeholder 2"/>
          <p:cNvSpPr>
            <a:spLocks noGrp="1"/>
          </p:cNvSpPr>
          <p:nvPr>
            <p:ph idx="1"/>
          </p:nvPr>
        </p:nvSpPr>
        <p:spPr/>
        <p:txBody>
          <a:bodyPr>
            <a:noAutofit/>
          </a:bodyPr>
          <a:lstStyle/>
          <a:p>
            <a:r>
              <a:rPr lang="en-US" sz="2400" dirty="0" smtClean="0"/>
              <a:t>Rescue:  means to save someone or something from danger or harm. </a:t>
            </a:r>
          </a:p>
          <a:p>
            <a:r>
              <a:rPr lang="en-US" sz="2400" dirty="0" smtClean="0"/>
              <a:t>Examples: </a:t>
            </a:r>
          </a:p>
          <a:p>
            <a:pPr lvl="1"/>
            <a:r>
              <a:rPr lang="en-US" sz="2200" dirty="0" smtClean="0"/>
              <a:t>Movie- Finding Nemo.</a:t>
            </a:r>
            <a:endParaRPr lang="en-US" sz="2000" dirty="0"/>
          </a:p>
          <a:p>
            <a:pPr lvl="1"/>
            <a:r>
              <a:rPr lang="en-US" sz="2000" dirty="0" smtClean="0"/>
              <a:t>Song- “Lean on Me” by Bill Withers</a:t>
            </a:r>
            <a:endParaRPr lang="en-US" sz="2200" dirty="0" smtClean="0"/>
          </a:p>
        </p:txBody>
      </p:sp>
    </p:spTree>
    <p:extLst>
      <p:ext uri="{BB962C8B-B14F-4D97-AF65-F5344CB8AC3E}">
        <p14:creationId xmlns:p14="http://schemas.microsoft.com/office/powerpoint/2010/main" val="133737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a:t>
            </a:r>
            <a:endParaRPr lang="en-US" dirty="0"/>
          </a:p>
        </p:txBody>
      </p:sp>
      <p:sp>
        <p:nvSpPr>
          <p:cNvPr id="3" name="Content Placeholder 2"/>
          <p:cNvSpPr>
            <a:spLocks noGrp="1"/>
          </p:cNvSpPr>
          <p:nvPr>
            <p:ph idx="1"/>
          </p:nvPr>
        </p:nvSpPr>
        <p:spPr/>
        <p:txBody>
          <a:bodyPr>
            <a:normAutofit/>
          </a:bodyPr>
          <a:lstStyle/>
          <a:p>
            <a:r>
              <a:rPr lang="en-US" sz="2400" dirty="0" smtClean="0"/>
              <a:t>In the novel, </a:t>
            </a:r>
            <a:r>
              <a:rPr lang="en-US" sz="2400" u="sng" dirty="0" smtClean="0"/>
              <a:t>Frankenstein</a:t>
            </a:r>
            <a:r>
              <a:rPr lang="en-US" sz="2400" dirty="0" smtClean="0"/>
              <a:t> by Mary Shelley, the theme of rescue is used to portray how physical and emotional states of mind are related by Walton rescuing Victor, Victor’s parents adopting Elizabeth, and Victor’s father marrying his mother. </a:t>
            </a:r>
            <a:endParaRPr lang="en-US" sz="2400" dirty="0"/>
          </a:p>
        </p:txBody>
      </p:sp>
    </p:spTree>
    <p:extLst>
      <p:ext uri="{BB962C8B-B14F-4D97-AF65-F5344CB8AC3E}">
        <p14:creationId xmlns:p14="http://schemas.microsoft.com/office/powerpoint/2010/main" val="267043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Sentence 1</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Victor was rescued physically by Walton when he was stranded on the ice near the </a:t>
            </a:r>
            <a:r>
              <a:rPr lang="en-US" dirty="0"/>
              <a:t>A</a:t>
            </a:r>
            <a:r>
              <a:rPr lang="en-US" dirty="0" smtClean="0"/>
              <a:t>rctic </a:t>
            </a:r>
            <a:r>
              <a:rPr lang="en-US" dirty="0"/>
              <a:t>C</a:t>
            </a:r>
            <a:r>
              <a:rPr lang="en-US" dirty="0" smtClean="0"/>
              <a:t>ircle.</a:t>
            </a:r>
          </a:p>
          <a:p>
            <a:r>
              <a:rPr lang="en-US" dirty="0" smtClean="0"/>
              <a:t>“We attempted to carry him into the cabin, but as soon as he had acquitted the fresh air he fainted. We accordingly brought him back to the deck and restored him to animation by rubbing him with brandy and forcing him to swallow a small quantity. As soon as he showed signs of life we wrapped him up in blankets and placed him near the chimney of the kitchen stove. By slow degrees he recovered and ate a little soup, which restored him wonderfully”(Shelley 10)!</a:t>
            </a:r>
            <a:endParaRPr lang="en-US" dirty="0"/>
          </a:p>
        </p:txBody>
      </p:sp>
    </p:spTree>
    <p:extLst>
      <p:ext uri="{BB962C8B-B14F-4D97-AF65-F5344CB8AC3E}">
        <p14:creationId xmlns:p14="http://schemas.microsoft.com/office/powerpoint/2010/main" val="68385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1 cont. </a:t>
            </a:r>
            <a:endParaRPr lang="en-US" dirty="0"/>
          </a:p>
        </p:txBody>
      </p:sp>
      <p:sp>
        <p:nvSpPr>
          <p:cNvPr id="3" name="Content Placeholder 2"/>
          <p:cNvSpPr>
            <a:spLocks noGrp="1"/>
          </p:cNvSpPr>
          <p:nvPr>
            <p:ph idx="1"/>
          </p:nvPr>
        </p:nvSpPr>
        <p:spPr/>
        <p:txBody>
          <a:bodyPr/>
          <a:lstStyle/>
          <a:p>
            <a:r>
              <a:rPr lang="en-US" dirty="0"/>
              <a:t>"The die is cast; I have consents to return if we are not destroyed. Thus are my hopes blasted </a:t>
            </a:r>
            <a:r>
              <a:rPr lang="en-US"/>
              <a:t>by </a:t>
            </a:r>
            <a:r>
              <a:rPr lang="en-US" smtClean="0"/>
              <a:t>concordance and </a:t>
            </a:r>
            <a:r>
              <a:rPr lang="en-US" dirty="0"/>
              <a:t>indecision, I came back ignorant and disappointed. It requires more philosophy than I possess to bear this injustice with </a:t>
            </a:r>
            <a:r>
              <a:rPr lang="en-US" dirty="0" smtClean="0"/>
              <a:t>patience” (Shelley 13).</a:t>
            </a:r>
            <a:endParaRPr lang="en-US" dirty="0"/>
          </a:p>
        </p:txBody>
      </p:sp>
    </p:spTree>
    <p:extLst>
      <p:ext uri="{BB962C8B-B14F-4D97-AF65-F5344CB8AC3E}">
        <p14:creationId xmlns:p14="http://schemas.microsoft.com/office/powerpoint/2010/main" val="151830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Sentence 2</a:t>
            </a:r>
            <a:endParaRPr lang="en-US" dirty="0"/>
          </a:p>
        </p:txBody>
      </p:sp>
      <p:sp>
        <p:nvSpPr>
          <p:cNvPr id="3" name="Content Placeholder 2"/>
          <p:cNvSpPr>
            <a:spLocks noGrp="1"/>
          </p:cNvSpPr>
          <p:nvPr>
            <p:ph idx="1"/>
          </p:nvPr>
        </p:nvSpPr>
        <p:spPr/>
        <p:txBody>
          <a:bodyPr/>
          <a:lstStyle/>
          <a:p>
            <a:r>
              <a:rPr lang="en-US" dirty="0" smtClean="0"/>
              <a:t>Victors parents adopted Elizabeth  to get her out of an impoverish home. </a:t>
            </a:r>
          </a:p>
          <a:p>
            <a:r>
              <a:rPr lang="en-US" dirty="0" smtClean="0"/>
              <a:t>“Their benevolent disposition often made them enter cottages or the poor. This to my mother was more than a duty; it was a necessity, a passion, remembering what she had suffered, and how she had been relieved- for her too act in her turn the guardian angel to the afflicted.” (Shelley 20)</a:t>
            </a:r>
          </a:p>
          <a:p>
            <a:endParaRPr lang="en-US" dirty="0"/>
          </a:p>
        </p:txBody>
      </p:sp>
    </p:spTree>
    <p:extLst>
      <p:ext uri="{BB962C8B-B14F-4D97-AF65-F5344CB8AC3E}">
        <p14:creationId xmlns:p14="http://schemas.microsoft.com/office/powerpoint/2010/main" val="74655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2 Cont.</a:t>
            </a:r>
            <a:endParaRPr lang="en-US" dirty="0"/>
          </a:p>
        </p:txBody>
      </p:sp>
      <p:sp>
        <p:nvSpPr>
          <p:cNvPr id="3" name="Content Placeholder 2"/>
          <p:cNvSpPr>
            <a:spLocks noGrp="1"/>
          </p:cNvSpPr>
          <p:nvPr>
            <p:ph idx="1"/>
          </p:nvPr>
        </p:nvSpPr>
        <p:spPr/>
        <p:txBody>
          <a:bodyPr/>
          <a:lstStyle/>
          <a:p>
            <a:r>
              <a:rPr lang="en-US" dirty="0"/>
              <a:t>"They were fond of the sweet orphan. Her presence had seemed a blessing to them, but it would be unfair to keep her in poverty and wait when providence afforded her such powerful protection. They consulted their village priest, and the result was Elizabeth </a:t>
            </a:r>
            <a:r>
              <a:rPr lang="en-US" dirty="0" err="1"/>
              <a:t>Levanza</a:t>
            </a:r>
            <a:r>
              <a:rPr lang="en-US" dirty="0"/>
              <a:t> became the inmates of my parents' house- my more than sister- the beautiful and adored companion of all occupations and </a:t>
            </a:r>
            <a:r>
              <a:rPr lang="en-US" dirty="0" smtClean="0"/>
              <a:t>pleasures” (Shelley 25).</a:t>
            </a:r>
            <a:endParaRPr lang="en-US" dirty="0"/>
          </a:p>
        </p:txBody>
      </p:sp>
    </p:spTree>
    <p:extLst>
      <p:ext uri="{BB962C8B-B14F-4D97-AF65-F5344CB8AC3E}">
        <p14:creationId xmlns:p14="http://schemas.microsoft.com/office/powerpoint/2010/main" val="11971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sentence 3</a:t>
            </a:r>
            <a:endParaRPr lang="en-US" dirty="0"/>
          </a:p>
        </p:txBody>
      </p:sp>
      <p:sp>
        <p:nvSpPr>
          <p:cNvPr id="3" name="Content Placeholder 2"/>
          <p:cNvSpPr>
            <a:spLocks noGrp="1"/>
          </p:cNvSpPr>
          <p:nvPr>
            <p:ph idx="1"/>
          </p:nvPr>
        </p:nvSpPr>
        <p:spPr/>
        <p:txBody>
          <a:bodyPr>
            <a:normAutofit/>
          </a:bodyPr>
          <a:lstStyle/>
          <a:p>
            <a:r>
              <a:rPr lang="en-US" dirty="0"/>
              <a:t>Victor's father rescued his mother after her father had passed away</a:t>
            </a:r>
            <a:r>
              <a:rPr lang="en-US" dirty="0" smtClean="0"/>
              <a:t>.</a:t>
            </a:r>
          </a:p>
          <a:p>
            <a:r>
              <a:rPr lang="en-US" dirty="0" smtClean="0"/>
              <a:t>"</a:t>
            </a:r>
            <a:r>
              <a:rPr lang="en-US" dirty="0"/>
              <a:t>My father loved Beaufort with the truest friendship and was deeply grieved by his retreat in these unfortunate circumstances. He bitterly deplored the false pride which led his friend to a conduct so little worthy of affection that United then. He lost no time on endeavoring to seek him out with the hope of persuading him to begin the world again although his credit and </a:t>
            </a:r>
            <a:r>
              <a:rPr lang="en-US" dirty="0" smtClean="0"/>
              <a:t>assistance” (Shelley 29).</a:t>
            </a:r>
            <a:endParaRPr lang="en-US" dirty="0"/>
          </a:p>
        </p:txBody>
      </p:sp>
    </p:spTree>
    <p:extLst>
      <p:ext uri="{BB962C8B-B14F-4D97-AF65-F5344CB8AC3E}">
        <p14:creationId xmlns:p14="http://schemas.microsoft.com/office/powerpoint/2010/main" val="130310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3 cont.</a:t>
            </a:r>
            <a:endParaRPr lang="en-US" dirty="0"/>
          </a:p>
        </p:txBody>
      </p:sp>
      <p:sp>
        <p:nvSpPr>
          <p:cNvPr id="3" name="Content Placeholder 2"/>
          <p:cNvSpPr>
            <a:spLocks noGrp="1"/>
          </p:cNvSpPr>
          <p:nvPr>
            <p:ph idx="1"/>
          </p:nvPr>
        </p:nvSpPr>
        <p:spPr/>
        <p:txBody>
          <a:bodyPr/>
          <a:lstStyle/>
          <a:p>
            <a:r>
              <a:rPr lang="en-US" dirty="0"/>
              <a:t> " This last blow overcame her, and she knelt by Beaufort's coffin weeping bitterly like a protecting sprit to the poor girl who committed herself to his care, and afterward the interment of his friend he conducted her to Geneva and placed her under the protection of a </a:t>
            </a:r>
            <a:r>
              <a:rPr lang="en-US" dirty="0" smtClean="0"/>
              <a:t>relation” (Shelley 29)</a:t>
            </a:r>
            <a:endParaRPr lang="en-US" dirty="0"/>
          </a:p>
        </p:txBody>
      </p:sp>
    </p:spTree>
    <p:extLst>
      <p:ext uri="{BB962C8B-B14F-4D97-AF65-F5344CB8AC3E}">
        <p14:creationId xmlns:p14="http://schemas.microsoft.com/office/powerpoint/2010/main" val="431427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38</TotalTime>
  <Words>567</Words>
  <Application>Microsoft Office PowerPoint</Application>
  <PresentationFormat>On-screen Show (4:3)</PresentationFormat>
  <Paragraphs>24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Couture</vt:lpstr>
      <vt:lpstr>The Rescue Effect</vt:lpstr>
      <vt:lpstr>Rescue</vt:lpstr>
      <vt:lpstr>Thesis</vt:lpstr>
      <vt:lpstr>Topic Sentence 1</vt:lpstr>
      <vt:lpstr>Sentence 1 cont. </vt:lpstr>
      <vt:lpstr>Topic Sentence 2</vt:lpstr>
      <vt:lpstr>Sentence 2 Cont.</vt:lpstr>
      <vt:lpstr>Topic sentence 3</vt:lpstr>
      <vt:lpstr>Sentence 3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Effect</dc:title>
  <dc:creator>Mills, Tom (Bourbon County)</dc:creator>
  <cp:lastModifiedBy>Mills, Tom (Bourbon County)</cp:lastModifiedBy>
  <cp:revision>5</cp:revision>
  <dcterms:created xsi:type="dcterms:W3CDTF">2015-03-12T18:50:54Z</dcterms:created>
  <dcterms:modified xsi:type="dcterms:W3CDTF">2015-03-13T18:30:21Z</dcterms:modified>
</cp:coreProperties>
</file>