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91E66255-674B-4D17-9B09-79AE40A312A9}" type="datetimeFigureOut">
              <a:rPr lang="en-US" smtClean="0"/>
              <a:t>3/13/2015</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AF2EE546-DDFB-443F-A806-3B36FF17580C}"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E66255-674B-4D17-9B09-79AE40A312A9}" type="datetimeFigureOut">
              <a:rPr lang="en-US" smtClean="0"/>
              <a:t>3/13/2015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2EE546-DDFB-443F-A806-3B36FF17580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E66255-674B-4D17-9B09-79AE40A312A9}" type="datetimeFigureOut">
              <a:rPr lang="en-US" smtClean="0"/>
              <a:t>3/13/2015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2EE546-DDFB-443F-A806-3B36FF17580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1E66255-674B-4D17-9B09-79AE40A312A9}" type="datetimeFigureOut">
              <a:rPr lang="en-US" smtClean="0"/>
              <a:t>3/13/2015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2EE546-DDFB-443F-A806-3B36FF17580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E66255-674B-4D17-9B09-79AE40A312A9}" type="datetimeFigureOut">
              <a:rPr lang="en-US" smtClean="0"/>
              <a:t>3/13/2015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2EE546-DDFB-443F-A806-3B36FF17580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91E66255-674B-4D17-9B09-79AE40A312A9}" type="datetimeFigureOut">
              <a:rPr lang="en-US" smtClean="0"/>
              <a:t>3/13/2015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2EE546-DDFB-443F-A806-3B36FF17580C}"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1E66255-674B-4D17-9B09-79AE40A312A9}" type="datetimeFigureOut">
              <a:rPr lang="en-US" smtClean="0"/>
              <a:t>3/13/2015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2EE546-DDFB-443F-A806-3B36FF17580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1E66255-674B-4D17-9B09-79AE40A312A9}" type="datetimeFigureOut">
              <a:rPr lang="en-US" smtClean="0"/>
              <a:t>3/13/2015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2EE546-DDFB-443F-A806-3B36FF17580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E66255-674B-4D17-9B09-79AE40A312A9}" type="datetimeFigureOut">
              <a:rPr lang="en-US" smtClean="0"/>
              <a:t>3/13/2015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2EE546-DDFB-443F-A806-3B36FF17580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1E66255-674B-4D17-9B09-79AE40A312A9}" type="datetimeFigureOut">
              <a:rPr lang="en-US" smtClean="0"/>
              <a:t>3/13/2015</a:t>
            </a:fld>
            <a:endParaRPr lang="en-US"/>
          </a:p>
        </p:txBody>
      </p:sp>
      <p:sp>
        <p:nvSpPr>
          <p:cNvPr id="7" name="Slide Number Placeholder 6"/>
          <p:cNvSpPr>
            <a:spLocks noGrp="1"/>
          </p:cNvSpPr>
          <p:nvPr>
            <p:ph type="sldNum" sz="quarter" idx="12"/>
          </p:nvPr>
        </p:nvSpPr>
        <p:spPr/>
        <p:txBody>
          <a:bodyPr/>
          <a:lstStyle/>
          <a:p>
            <a:fld id="{AF2EE546-DDFB-443F-A806-3B36FF17580C}"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E66255-674B-4D17-9B09-79AE40A312A9}" type="datetimeFigureOut">
              <a:rPr lang="en-US" smtClean="0"/>
              <a:t>3/13/2015</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AF2EE546-DDFB-443F-A806-3B36FF17580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91E66255-674B-4D17-9B09-79AE40A312A9}" type="datetimeFigureOut">
              <a:rPr lang="en-US" smtClean="0"/>
              <a:t>3/13/2015</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AF2EE546-DDFB-443F-A806-3B36FF17580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Rescue</a:t>
            </a:r>
            <a:endParaRPr lang="en-US" dirty="0"/>
          </a:p>
        </p:txBody>
      </p:sp>
      <p:sp>
        <p:nvSpPr>
          <p:cNvPr id="3" name="Subtitle 2"/>
          <p:cNvSpPr>
            <a:spLocks noGrp="1"/>
          </p:cNvSpPr>
          <p:nvPr>
            <p:ph type="subTitle" idx="1"/>
          </p:nvPr>
        </p:nvSpPr>
        <p:spPr/>
        <p:txBody>
          <a:bodyPr>
            <a:normAutofit fontScale="92500" lnSpcReduction="10000"/>
          </a:bodyPr>
          <a:lstStyle/>
          <a:p>
            <a:r>
              <a:rPr lang="en-US" dirty="0" smtClean="0"/>
              <a:t>Alex Hernandez</a:t>
            </a:r>
          </a:p>
          <a:p>
            <a:r>
              <a:rPr lang="en-US" dirty="0" smtClean="0"/>
              <a:t>Chandler English</a:t>
            </a:r>
          </a:p>
          <a:p>
            <a:r>
              <a:rPr lang="en-US" dirty="0" err="1" smtClean="0"/>
              <a:t>Kasea</a:t>
            </a:r>
            <a:r>
              <a:rPr lang="en-US" dirty="0" smtClean="0"/>
              <a:t> Thornberry</a:t>
            </a:r>
          </a:p>
          <a:p>
            <a:r>
              <a:rPr lang="en-US" dirty="0" smtClean="0"/>
              <a:t>Nick </a:t>
            </a:r>
            <a:r>
              <a:rPr lang="en-US" dirty="0" err="1" smtClean="0"/>
              <a:t>Wrenn</a:t>
            </a:r>
            <a:endParaRPr lang="en-US" dirty="0"/>
          </a:p>
        </p:txBody>
      </p:sp>
    </p:spTree>
    <p:extLst>
      <p:ext uri="{BB962C8B-B14F-4D97-AF65-F5344CB8AC3E}">
        <p14:creationId xmlns:p14="http://schemas.microsoft.com/office/powerpoint/2010/main" val="11478029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Rescue?</a:t>
            </a:r>
            <a:endParaRPr lang="en-US" dirty="0"/>
          </a:p>
        </p:txBody>
      </p:sp>
      <p:sp>
        <p:nvSpPr>
          <p:cNvPr id="3" name="Content Placeholder 2"/>
          <p:cNvSpPr>
            <a:spLocks noGrp="1"/>
          </p:cNvSpPr>
          <p:nvPr>
            <p:ph idx="1"/>
          </p:nvPr>
        </p:nvSpPr>
        <p:spPr/>
        <p:txBody>
          <a:bodyPr/>
          <a:lstStyle/>
          <a:p>
            <a:r>
              <a:rPr lang="en-US" dirty="0" smtClean="0"/>
              <a:t>To save someone from a dangerous or distressing situation.</a:t>
            </a:r>
          </a:p>
          <a:p>
            <a:r>
              <a:rPr lang="en-US" dirty="0" smtClean="0"/>
              <a:t>Rescue can include saving another person from harm, saving a person from mental/emotional suffering, or even saving oneself.</a:t>
            </a:r>
          </a:p>
          <a:p>
            <a:endParaRPr lang="en-US" dirty="0"/>
          </a:p>
        </p:txBody>
      </p:sp>
    </p:spTree>
    <p:extLst>
      <p:ext uri="{BB962C8B-B14F-4D97-AF65-F5344CB8AC3E}">
        <p14:creationId xmlns:p14="http://schemas.microsoft.com/office/powerpoint/2010/main" val="18596033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Rescue?</a:t>
            </a:r>
            <a:endParaRPr lang="en-US" dirty="0"/>
          </a:p>
        </p:txBody>
      </p:sp>
      <p:sp>
        <p:nvSpPr>
          <p:cNvPr id="3" name="Content Placeholder 2"/>
          <p:cNvSpPr>
            <a:spLocks noGrp="1"/>
          </p:cNvSpPr>
          <p:nvPr>
            <p:ph idx="1"/>
          </p:nvPr>
        </p:nvSpPr>
        <p:spPr/>
        <p:txBody>
          <a:bodyPr/>
          <a:lstStyle/>
          <a:p>
            <a:r>
              <a:rPr lang="en-US" dirty="0" smtClean="0"/>
              <a:t>Two examples in other works are: </a:t>
            </a:r>
          </a:p>
          <a:p>
            <a:r>
              <a:rPr lang="en-US" dirty="0" smtClean="0"/>
              <a:t>In the “Rime of the Ancient Mariner”, in Part 7, the pilot and his boy rescued the Mariner from drowning. The Mariner who appeared dead in the water began to move his mouth. The Hermit then believed he was the Devil, and began to pray for the Mariner and free him of his curse. </a:t>
            </a:r>
          </a:p>
          <a:p>
            <a:endParaRPr lang="en-US" dirty="0"/>
          </a:p>
        </p:txBody>
      </p:sp>
    </p:spTree>
    <p:extLst>
      <p:ext uri="{BB962C8B-B14F-4D97-AF65-F5344CB8AC3E}">
        <p14:creationId xmlns:p14="http://schemas.microsoft.com/office/powerpoint/2010/main" val="14196548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Rescue?</a:t>
            </a:r>
            <a:endParaRPr lang="en-US" dirty="0"/>
          </a:p>
        </p:txBody>
      </p:sp>
      <p:sp>
        <p:nvSpPr>
          <p:cNvPr id="3" name="Content Placeholder 2"/>
          <p:cNvSpPr>
            <a:spLocks noGrp="1"/>
          </p:cNvSpPr>
          <p:nvPr>
            <p:ph idx="1"/>
          </p:nvPr>
        </p:nvSpPr>
        <p:spPr/>
        <p:txBody>
          <a:bodyPr/>
          <a:lstStyle/>
          <a:p>
            <a:r>
              <a:rPr lang="en-US" dirty="0" smtClean="0"/>
              <a:t>In </a:t>
            </a:r>
            <a:r>
              <a:rPr lang="en-US" i="1" dirty="0" smtClean="0"/>
              <a:t>Spiderman 3</a:t>
            </a:r>
            <a:r>
              <a:rPr lang="en-US" dirty="0" smtClean="0"/>
              <a:t>, he rescued himself when he discovered that the black suit was bad for him. He then gave up the black suit even though it gave him </a:t>
            </a:r>
            <a:r>
              <a:rPr lang="en-US" smtClean="0"/>
              <a:t>more power.</a:t>
            </a:r>
            <a:endParaRPr lang="en-US"/>
          </a:p>
        </p:txBody>
      </p:sp>
    </p:spTree>
    <p:extLst>
      <p:ext uri="{BB962C8B-B14F-4D97-AF65-F5344CB8AC3E}">
        <p14:creationId xmlns:p14="http://schemas.microsoft.com/office/powerpoint/2010/main" val="3995258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Thesis Statement</a:t>
            </a:r>
            <a:endParaRPr lang="en-US" dirty="0"/>
          </a:p>
        </p:txBody>
      </p:sp>
      <p:sp>
        <p:nvSpPr>
          <p:cNvPr id="3" name="Content Placeholder 2"/>
          <p:cNvSpPr>
            <a:spLocks noGrp="1"/>
          </p:cNvSpPr>
          <p:nvPr>
            <p:ph idx="1"/>
          </p:nvPr>
        </p:nvSpPr>
        <p:spPr/>
        <p:txBody>
          <a:bodyPr/>
          <a:lstStyle/>
          <a:p>
            <a:r>
              <a:rPr lang="en-US" dirty="0" smtClean="0"/>
              <a:t>Throughout the novel </a:t>
            </a:r>
            <a:r>
              <a:rPr lang="en-US" u="sng" dirty="0" smtClean="0"/>
              <a:t>Frankenstein</a:t>
            </a:r>
            <a:r>
              <a:rPr lang="en-US" dirty="0" smtClean="0"/>
              <a:t>, Mary Shelley uses the theme of rescue, physically and emotionally, to undo the madness created by Victor Frankenstein himself.</a:t>
            </a:r>
            <a:endParaRPr lang="en-US" dirty="0"/>
          </a:p>
        </p:txBody>
      </p:sp>
    </p:spTree>
    <p:extLst>
      <p:ext uri="{BB962C8B-B14F-4D97-AF65-F5344CB8AC3E}">
        <p14:creationId xmlns:p14="http://schemas.microsoft.com/office/powerpoint/2010/main" val="12107314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Throughout the novel there were multiple cases of physical rescue but these were the most crucial to the story.</a:t>
            </a:r>
            <a:endParaRPr lang="en-US" sz="2400" dirty="0"/>
          </a:p>
        </p:txBody>
      </p:sp>
      <p:sp>
        <p:nvSpPr>
          <p:cNvPr id="3" name="Content Placeholder 2"/>
          <p:cNvSpPr>
            <a:spLocks noGrp="1"/>
          </p:cNvSpPr>
          <p:nvPr>
            <p:ph idx="1"/>
          </p:nvPr>
        </p:nvSpPr>
        <p:spPr/>
        <p:txBody>
          <a:bodyPr/>
          <a:lstStyle/>
          <a:p>
            <a:r>
              <a:rPr lang="en-US" dirty="0" smtClean="0"/>
              <a:t>“Upon hearing this he appeared satisfied and consented to come on board” (Shelley 10).</a:t>
            </a:r>
          </a:p>
          <a:p>
            <a:r>
              <a:rPr lang="en-US" dirty="0" smtClean="0"/>
              <a:t>The rescue of Frankenstein is essential to the novel because he acts as an example to Walton and his crew and ultimately saves their lives.</a:t>
            </a:r>
          </a:p>
          <a:p>
            <a:endParaRPr lang="en-US" dirty="0"/>
          </a:p>
        </p:txBody>
      </p:sp>
    </p:spTree>
    <p:extLst>
      <p:ext uri="{BB962C8B-B14F-4D97-AF65-F5344CB8AC3E}">
        <p14:creationId xmlns:p14="http://schemas.microsoft.com/office/powerpoint/2010/main" val="39583300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Aside from the physical deaths in the story, Victor himself was saved from mental and emotional stress on multiple occasions.</a:t>
            </a:r>
            <a:endParaRPr lang="en-US" sz="2400" dirty="0"/>
          </a:p>
        </p:txBody>
      </p:sp>
      <p:sp>
        <p:nvSpPr>
          <p:cNvPr id="3" name="Content Placeholder 2"/>
          <p:cNvSpPr>
            <a:spLocks noGrp="1"/>
          </p:cNvSpPr>
          <p:nvPr>
            <p:ph idx="1"/>
          </p:nvPr>
        </p:nvSpPr>
        <p:spPr/>
        <p:txBody>
          <a:bodyPr/>
          <a:lstStyle/>
          <a:p>
            <a:r>
              <a:rPr lang="en-US" dirty="0" smtClean="0"/>
              <a:t>“ ‘My father!’ cried I, while every feature and every muscle was relaxed from anguish to pleasure” (Shelley 171).</a:t>
            </a:r>
          </a:p>
          <a:p>
            <a:r>
              <a:rPr lang="en-US" dirty="0" smtClean="0"/>
              <a:t>Victor has experienced yet another death of a person close to him, and became delusional and sick. Upon his father’s arrival, his health was restored, therefore rescuing him.</a:t>
            </a:r>
            <a:endParaRPr lang="en-US" dirty="0"/>
          </a:p>
        </p:txBody>
      </p:sp>
    </p:spTree>
    <p:extLst>
      <p:ext uri="{BB962C8B-B14F-4D97-AF65-F5344CB8AC3E}">
        <p14:creationId xmlns:p14="http://schemas.microsoft.com/office/powerpoint/2010/main" val="42060403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Self rescue is portrayed through Frankenstein's decision towards the end of the novel.</a:t>
            </a:r>
            <a:endParaRPr lang="en-US" sz="2400" dirty="0"/>
          </a:p>
        </p:txBody>
      </p:sp>
      <p:sp>
        <p:nvSpPr>
          <p:cNvPr id="3" name="Content Placeholder 2"/>
          <p:cNvSpPr>
            <a:spLocks noGrp="1"/>
          </p:cNvSpPr>
          <p:nvPr>
            <p:ph idx="1"/>
          </p:nvPr>
        </p:nvSpPr>
        <p:spPr/>
        <p:txBody>
          <a:bodyPr>
            <a:normAutofit fontScale="92500" lnSpcReduction="10000"/>
          </a:bodyPr>
          <a:lstStyle/>
          <a:p>
            <a:r>
              <a:rPr lang="en-US" dirty="0" smtClean="0"/>
              <a:t>“I am alone and miserable ; man will not associate with me; but one as deformed and horrible as myself would not deny herself to me. My companion must be of the same species and have the same defects. This being you must create” (Shelley 133).</a:t>
            </a:r>
          </a:p>
          <a:p>
            <a:r>
              <a:rPr lang="en-US" dirty="0" smtClean="0"/>
              <a:t>In this quote, the creature is admitting to being alone and miserable. He is saying that a companion would save him from his state of depression and loneliness. </a:t>
            </a:r>
            <a:endParaRPr lang="en-US" dirty="0"/>
          </a:p>
        </p:txBody>
      </p:sp>
    </p:spTree>
    <p:extLst>
      <p:ext uri="{BB962C8B-B14F-4D97-AF65-F5344CB8AC3E}">
        <p14:creationId xmlns:p14="http://schemas.microsoft.com/office/powerpoint/2010/main" val="14482506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Self rescue is portrayed through Frankenstein's decision towards the end of the novel.</a:t>
            </a:r>
          </a:p>
        </p:txBody>
      </p:sp>
      <p:sp>
        <p:nvSpPr>
          <p:cNvPr id="3" name="Content Placeholder 2"/>
          <p:cNvSpPr>
            <a:spLocks noGrp="1"/>
          </p:cNvSpPr>
          <p:nvPr>
            <p:ph idx="1"/>
          </p:nvPr>
        </p:nvSpPr>
        <p:spPr/>
        <p:txBody>
          <a:bodyPr/>
          <a:lstStyle/>
          <a:p>
            <a:r>
              <a:rPr lang="en-US" dirty="0" smtClean="0"/>
              <a:t>“I shall die, and what I now feel be no longer felt. Soon these burning memories will be extinct” (Shelley 213).</a:t>
            </a:r>
          </a:p>
          <a:p>
            <a:r>
              <a:rPr lang="en-US" dirty="0" smtClean="0"/>
              <a:t>The creature’s decision to kill himself shows how terrible his life has been and that killing himself would rescue him from his pain and guilt. </a:t>
            </a:r>
            <a:endParaRPr lang="en-US" dirty="0"/>
          </a:p>
        </p:txBody>
      </p:sp>
    </p:spTree>
    <p:extLst>
      <p:ext uri="{BB962C8B-B14F-4D97-AF65-F5344CB8AC3E}">
        <p14:creationId xmlns:p14="http://schemas.microsoft.com/office/powerpoint/2010/main" val="123595698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53</TotalTime>
  <Words>492</Words>
  <Application>Microsoft Office PowerPoint</Application>
  <PresentationFormat>On-screen Show (4:3)</PresentationFormat>
  <Paragraphs>27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Austin</vt:lpstr>
      <vt:lpstr>Rescue</vt:lpstr>
      <vt:lpstr>What is Rescue?</vt:lpstr>
      <vt:lpstr>What is Rescue?</vt:lpstr>
      <vt:lpstr>What is Rescue?</vt:lpstr>
      <vt:lpstr>Thesis Statement</vt:lpstr>
      <vt:lpstr>Throughout the novel there were multiple cases of physical rescue but these were the most crucial to the story.</vt:lpstr>
      <vt:lpstr>Aside from the physical deaths in the story, Victor himself was saved from mental and emotional stress on multiple occasions.</vt:lpstr>
      <vt:lpstr>Self rescue is portrayed through Frankenstein's decision towards the end of the novel.</vt:lpstr>
      <vt:lpstr>Self rescue is portrayed through Frankenstein's decision towards the end of the novel.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Rescue</dc:title>
  <dc:creator>Mills, Tom (Bourbon County)</dc:creator>
  <cp:lastModifiedBy>Mills, Tom (Bourbon County)</cp:lastModifiedBy>
  <cp:revision>6</cp:revision>
  <dcterms:created xsi:type="dcterms:W3CDTF">2015-03-10T14:38:17Z</dcterms:created>
  <dcterms:modified xsi:type="dcterms:W3CDTF">2015-03-13T14:30:18Z</dcterms:modified>
</cp:coreProperties>
</file>