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85CA77-F99C-4DD0-8C8D-C3F03759107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5CA77-F99C-4DD0-8C8D-C3F03759107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5CA77-F99C-4DD0-8C8D-C3F03759107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185CA77-F99C-4DD0-8C8D-C3F03759107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5CA77-F99C-4DD0-8C8D-C3F03759107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85CA77-F99C-4DD0-8C8D-C3F03759107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85CA77-F99C-4DD0-8C8D-C3F037591078}"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85CA77-F99C-4DD0-8C8D-C3F037591078}"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5CA77-F99C-4DD0-8C8D-C3F037591078}"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5CA77-F99C-4DD0-8C8D-C3F03759107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C72867-A47C-4216-A9B4-29C5593FEC9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5CA77-F99C-4DD0-8C8D-C3F03759107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C72867-A47C-4216-A9B4-29C5593FEC94}"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9185CA77-F99C-4DD0-8C8D-C3F037591078}" type="datetimeFigureOut">
              <a:rPr lang="en-US" smtClean="0"/>
              <a:t>3/13/2015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57C72867-A47C-4216-A9B4-29C5593FEC94}"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Isolation in “Frankenstein” </a:t>
            </a:r>
            <a:endParaRPr lang="en-US" dirty="0"/>
          </a:p>
        </p:txBody>
      </p:sp>
      <p:sp>
        <p:nvSpPr>
          <p:cNvPr id="3" name="Subtitle 2"/>
          <p:cNvSpPr>
            <a:spLocks noGrp="1"/>
          </p:cNvSpPr>
          <p:nvPr>
            <p:ph type="subTitle" idx="1"/>
          </p:nvPr>
        </p:nvSpPr>
        <p:spPr/>
        <p:txBody>
          <a:bodyPr/>
          <a:lstStyle/>
          <a:p>
            <a:r>
              <a:rPr lang="en-US" dirty="0" smtClean="0"/>
              <a:t>Madison West, Colton Gibson, &amp; </a:t>
            </a:r>
            <a:r>
              <a:rPr lang="en-US" dirty="0" err="1" smtClean="0"/>
              <a:t>Leana</a:t>
            </a:r>
            <a:r>
              <a:rPr lang="en-US" dirty="0" smtClean="0"/>
              <a:t> King</a:t>
            </a:r>
            <a:endParaRPr lang="en-US" dirty="0"/>
          </a:p>
        </p:txBody>
      </p:sp>
    </p:spTree>
    <p:extLst>
      <p:ext uri="{BB962C8B-B14F-4D97-AF65-F5344CB8AC3E}">
        <p14:creationId xmlns:p14="http://schemas.microsoft.com/office/powerpoint/2010/main" val="313902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a:t>
            </a:r>
            <a:endParaRPr lang="en-US" dirty="0"/>
          </a:p>
        </p:txBody>
      </p:sp>
      <p:sp>
        <p:nvSpPr>
          <p:cNvPr id="3" name="Content Placeholder 2"/>
          <p:cNvSpPr>
            <a:spLocks noGrp="1"/>
          </p:cNvSpPr>
          <p:nvPr>
            <p:ph idx="1"/>
          </p:nvPr>
        </p:nvSpPr>
        <p:spPr/>
        <p:txBody>
          <a:bodyPr/>
          <a:lstStyle/>
          <a:p>
            <a:r>
              <a:rPr lang="en-US" dirty="0" smtClean="0"/>
              <a:t>Isolation is the process or fact of isolating or being isolated. Furthermore, being alone or separated from other people or objects. </a:t>
            </a:r>
          </a:p>
          <a:p>
            <a:r>
              <a:rPr lang="en-US" dirty="0" smtClean="0"/>
              <a:t>Isolation is a common theme expressed in multiple media sources including books, movies, music, and television. </a:t>
            </a:r>
          </a:p>
          <a:p>
            <a:pPr marL="0" indent="0">
              <a:buNone/>
            </a:pPr>
            <a:endParaRPr lang="en-US" dirty="0"/>
          </a:p>
        </p:txBody>
      </p:sp>
    </p:spTree>
    <p:extLst>
      <p:ext uri="{BB962C8B-B14F-4D97-AF65-F5344CB8AC3E}">
        <p14:creationId xmlns:p14="http://schemas.microsoft.com/office/powerpoint/2010/main" val="2375253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 cont.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Isolation in the Media: </a:t>
            </a:r>
          </a:p>
          <a:p>
            <a:r>
              <a:rPr lang="en-US" dirty="0" smtClean="0"/>
              <a:t>Literature: </a:t>
            </a:r>
          </a:p>
          <a:p>
            <a:pPr lvl="1"/>
            <a:r>
              <a:rPr lang="en-US" dirty="0" smtClean="0"/>
              <a:t>“The Perks of Being A Wallflower” written by Stephen </a:t>
            </a:r>
            <a:r>
              <a:rPr lang="en-US" dirty="0" err="1" smtClean="0"/>
              <a:t>Chbosky</a:t>
            </a:r>
            <a:r>
              <a:rPr lang="en-US" dirty="0" smtClean="0"/>
              <a:t>. The book is about a teenage kid who is a out cast who is having a hard time being apart of the world. Eventually he befriends two seniors who bring him up.</a:t>
            </a:r>
          </a:p>
          <a:p>
            <a:r>
              <a:rPr lang="en-US" dirty="0" smtClean="0"/>
              <a:t>Movies: </a:t>
            </a:r>
          </a:p>
          <a:p>
            <a:pPr lvl="1"/>
            <a:r>
              <a:rPr lang="en-US" dirty="0" smtClean="0"/>
              <a:t>Cast Away- The movie is about a man who is stranded on an island after a plane crash and has to survive only on what is on the island and what is left from the plane </a:t>
            </a:r>
          </a:p>
          <a:p>
            <a:r>
              <a:rPr lang="en-US" dirty="0" smtClean="0"/>
              <a:t>Music: </a:t>
            </a:r>
          </a:p>
          <a:p>
            <a:pPr lvl="1"/>
            <a:r>
              <a:rPr lang="en-US" dirty="0" smtClean="0"/>
              <a:t>Away From the Sun-3 Doors Down: feeling alone and depressed and wondering if there is anyone there for you to help bring you up </a:t>
            </a:r>
          </a:p>
          <a:p>
            <a:pPr lvl="1"/>
            <a:r>
              <a:rPr lang="en-US" dirty="0" smtClean="0"/>
              <a:t>I Get Lonely Too-Drake: Wanting someone to be with you when you get lonel</a:t>
            </a:r>
            <a:r>
              <a:rPr lang="en-US" dirty="0"/>
              <a:t>y</a:t>
            </a:r>
            <a:endParaRPr lang="en-US" dirty="0" smtClean="0"/>
          </a:p>
          <a:p>
            <a:pPr lvl="1"/>
            <a:r>
              <a:rPr lang="en-US" dirty="0" smtClean="0"/>
              <a:t>Whispers in the Dark-Skillet: feeling alone and needing someone to call out to</a:t>
            </a:r>
          </a:p>
          <a:p>
            <a:pPr lvl="1"/>
            <a:r>
              <a:rPr lang="en-US" dirty="0" smtClean="0"/>
              <a:t>Need You Now-Lady Antebellum: missing someone they love and care for</a:t>
            </a:r>
          </a:p>
          <a:p>
            <a:pPr marL="457200" lvl="1" indent="0">
              <a:buNone/>
            </a:pPr>
            <a:endParaRPr lang="en-US" dirty="0" smtClean="0"/>
          </a:p>
          <a:p>
            <a:pPr lvl="1"/>
            <a:endParaRPr lang="en-US" dirty="0"/>
          </a:p>
          <a:p>
            <a:pPr marL="457200" lvl="1" indent="0">
              <a:buNone/>
            </a:pPr>
            <a:endParaRPr lang="en-US" dirty="0"/>
          </a:p>
        </p:txBody>
      </p:sp>
    </p:spTree>
    <p:extLst>
      <p:ext uri="{BB962C8B-B14F-4D97-AF65-F5344CB8AC3E}">
        <p14:creationId xmlns:p14="http://schemas.microsoft.com/office/powerpoint/2010/main" val="1732785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	</a:t>
            </a:r>
            <a:endParaRPr lang="en-US" dirty="0"/>
          </a:p>
        </p:txBody>
      </p:sp>
      <p:sp>
        <p:nvSpPr>
          <p:cNvPr id="3" name="Content Placeholder 2"/>
          <p:cNvSpPr>
            <a:spLocks noGrp="1"/>
          </p:cNvSpPr>
          <p:nvPr>
            <p:ph idx="1"/>
          </p:nvPr>
        </p:nvSpPr>
        <p:spPr/>
        <p:txBody>
          <a:bodyPr/>
          <a:lstStyle/>
          <a:p>
            <a:r>
              <a:rPr lang="en-US" dirty="0" smtClean="0"/>
              <a:t>In the novel “Frankenstein”, Mary Shelley shows Victor running from his dreams, family, and life through the theme of isolation. Characters being isolated in the book cause them to react in ways including murder and resentment. </a:t>
            </a:r>
          </a:p>
          <a:p>
            <a:r>
              <a:rPr lang="en-US" dirty="0" smtClean="0"/>
              <a:t>The essay about isolation is going to include how isolating the characters throughout the book leads them to their negative actions and behavior. </a:t>
            </a:r>
            <a:endParaRPr lang="en-US" dirty="0"/>
          </a:p>
        </p:txBody>
      </p:sp>
    </p:spTree>
    <p:extLst>
      <p:ext uri="{BB962C8B-B14F-4D97-AF65-F5344CB8AC3E}">
        <p14:creationId xmlns:p14="http://schemas.microsoft.com/office/powerpoint/2010/main" val="539105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From the beginning of his life, Victor Frankenstein was exposed to isolation.</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Points to Make: Victor was an only child, Victor always wanted someone to be in his life to love and cherish, Elizabeth coming into his life gave him someone to love and respect </a:t>
            </a:r>
          </a:p>
          <a:p>
            <a:r>
              <a:rPr lang="en-US" dirty="0" smtClean="0"/>
              <a:t>Quotes: </a:t>
            </a:r>
          </a:p>
          <a:p>
            <a:pPr lvl="1"/>
            <a:r>
              <a:rPr lang="en-US" dirty="0" smtClean="0"/>
              <a:t>“I, their eldest child, was born at Naples, and as an infant accompanied them in their rambles. I remained for several years their only child.” (</a:t>
            </a:r>
            <a:r>
              <a:rPr lang="en-US" dirty="0" smtClean="0"/>
              <a:t>Shelley </a:t>
            </a:r>
            <a:r>
              <a:rPr lang="en-US" dirty="0" smtClean="0"/>
              <a:t>19) Victor was an only child to a loving family. He was loved and cared for but was isolated in that he was the only child.</a:t>
            </a:r>
          </a:p>
          <a:p>
            <a:pPr lvl="1"/>
            <a:r>
              <a:rPr lang="en-US" dirty="0" smtClean="0"/>
              <a:t>“… my more than sister- the beautiful and adored companion of all my occupations and my pleasures.” (</a:t>
            </a:r>
            <a:r>
              <a:rPr lang="en-US" dirty="0" smtClean="0"/>
              <a:t>Shelley 21</a:t>
            </a:r>
            <a:r>
              <a:rPr lang="en-US" dirty="0" smtClean="0"/>
              <a:t>) Victor developed strong feelings in which he was completely devoted and isolated his love to Elizabeth.</a:t>
            </a:r>
          </a:p>
          <a:p>
            <a:pPr lvl="1"/>
            <a:r>
              <a:rPr lang="en-US" dirty="0" smtClean="0"/>
              <a:t>“No word, no expression could body forth the kind of relation in which she stood to me-my more than sister, since till death she was to be mine only.” (</a:t>
            </a:r>
            <a:r>
              <a:rPr lang="en-US" dirty="0" smtClean="0"/>
              <a:t>Shelley </a:t>
            </a:r>
            <a:r>
              <a:rPr lang="en-US" dirty="0" smtClean="0"/>
              <a:t>21) Victor wanted his love and commitment to go to only Elizabeth. </a:t>
            </a:r>
            <a:endParaRPr lang="en-US" dirty="0"/>
          </a:p>
        </p:txBody>
      </p:sp>
    </p:spTree>
    <p:extLst>
      <p:ext uri="{BB962C8B-B14F-4D97-AF65-F5344CB8AC3E}">
        <p14:creationId xmlns:p14="http://schemas.microsoft.com/office/powerpoint/2010/main" val="1615114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 the middle stages of life, Victor’s family led him to become and feel isolated from the world around him. </a:t>
            </a:r>
            <a:endParaRPr lang="en-US" sz="2800" dirty="0"/>
          </a:p>
        </p:txBody>
      </p:sp>
      <p:sp>
        <p:nvSpPr>
          <p:cNvPr id="3" name="Content Placeholder 2"/>
          <p:cNvSpPr>
            <a:spLocks noGrp="1"/>
          </p:cNvSpPr>
          <p:nvPr>
            <p:ph idx="1"/>
          </p:nvPr>
        </p:nvSpPr>
        <p:spPr>
          <a:xfrm>
            <a:off x="990600" y="2133600"/>
            <a:ext cx="7125112" cy="4051437"/>
          </a:xfrm>
        </p:spPr>
        <p:txBody>
          <a:bodyPr>
            <a:normAutofit fontScale="77500" lnSpcReduction="20000"/>
          </a:bodyPr>
          <a:lstStyle/>
          <a:p>
            <a:r>
              <a:rPr lang="en-US" dirty="0"/>
              <a:t>Points to Make: </a:t>
            </a:r>
            <a:r>
              <a:rPr lang="en-US" dirty="0" smtClean="0"/>
              <a:t>Parents </a:t>
            </a:r>
            <a:r>
              <a:rPr lang="en-US" dirty="0"/>
              <a:t>wanted Victor to leave for school, the outside world was new and not right for Victor, He wanted to focus on the sciences, Victor secluded himself while in </a:t>
            </a:r>
            <a:r>
              <a:rPr lang="en-US" dirty="0" smtClean="0"/>
              <a:t>school</a:t>
            </a:r>
          </a:p>
          <a:p>
            <a:r>
              <a:rPr lang="en-US" dirty="0" smtClean="0"/>
              <a:t>Quotes: </a:t>
            </a:r>
            <a:endParaRPr lang="en-US" dirty="0"/>
          </a:p>
          <a:p>
            <a:pPr lvl="1"/>
            <a:r>
              <a:rPr lang="en-US" dirty="0" smtClean="0"/>
              <a:t>“</a:t>
            </a:r>
            <a:r>
              <a:rPr lang="en-US" dirty="0"/>
              <a:t>When I attained the age of seventeen my parents resolved that I should become a student at the university of Ingolstadt.” (</a:t>
            </a:r>
            <a:r>
              <a:rPr lang="en-US" dirty="0" smtClean="0"/>
              <a:t>Shelley 28</a:t>
            </a:r>
            <a:r>
              <a:rPr lang="en-US" dirty="0"/>
              <a:t>) Victor’s parents told him that he needed to leave home, his family, and his life to go to school. He was isolated from his life at home. </a:t>
            </a:r>
          </a:p>
          <a:p>
            <a:pPr lvl="1"/>
            <a:r>
              <a:rPr lang="en-US" dirty="0" smtClean="0"/>
              <a:t> “My life had hitherto been remarkably secluded and domestic, and this had given me invincible repugnance to new countenances.” (</a:t>
            </a:r>
            <a:r>
              <a:rPr lang="en-US" dirty="0" smtClean="0"/>
              <a:t>Shelley 30</a:t>
            </a:r>
            <a:r>
              <a:rPr lang="en-US" dirty="0" smtClean="0"/>
              <a:t>) Victor is saying that since he has been isolated from the world his whole life, being exposed to new experiences disgusts him.</a:t>
            </a:r>
          </a:p>
          <a:p>
            <a:pPr lvl="1"/>
            <a:r>
              <a:rPr lang="en-US" dirty="0"/>
              <a:t>“From this day natural philosophy, and particularly chemistry, in the most comprehensive sense of the term, became nearly my sole occupation.” (Shelley, 36) Victor’s “sole” focus was on studying chemistry and sciences</a:t>
            </a:r>
            <a:r>
              <a:rPr lang="en-US" dirty="0" smtClean="0"/>
              <a:t>.</a:t>
            </a:r>
          </a:p>
          <a:p>
            <a:pPr lvl="1"/>
            <a:r>
              <a:rPr lang="en-US" dirty="0" smtClean="0"/>
              <a:t>“Winter, spring, and summer passed away during my </a:t>
            </a:r>
            <a:r>
              <a:rPr lang="en-US" dirty="0" err="1" smtClean="0"/>
              <a:t>labours</a:t>
            </a:r>
            <a:r>
              <a:rPr lang="en-US" dirty="0" smtClean="0"/>
              <a:t>; but I did not watch the blossom or the expanding leaves-sights which before always </a:t>
            </a:r>
            <a:r>
              <a:rPr lang="en-US" dirty="0" smtClean="0"/>
              <a:t>yielded </a:t>
            </a:r>
            <a:r>
              <a:rPr lang="en-US" dirty="0" smtClean="0"/>
              <a:t>me supreme delight-so deeply I was engrossed in my occupation.” (</a:t>
            </a:r>
            <a:r>
              <a:rPr lang="en-US" dirty="0" smtClean="0"/>
              <a:t>Shelley 42</a:t>
            </a:r>
            <a:r>
              <a:rPr lang="en-US" dirty="0" smtClean="0"/>
              <a:t>) Victor was so focused on his work and so secluded from a normal life that he hadn’t realized the year going by. He had refocused all of his attention to studying and creating the monster. </a:t>
            </a:r>
          </a:p>
          <a:p>
            <a:endParaRPr lang="en-US" dirty="0" smtClean="0"/>
          </a:p>
          <a:p>
            <a:endParaRPr lang="en-US" dirty="0" smtClean="0"/>
          </a:p>
        </p:txBody>
      </p:sp>
    </p:spTree>
    <p:extLst>
      <p:ext uri="{BB962C8B-B14F-4D97-AF65-F5344CB8AC3E}">
        <p14:creationId xmlns:p14="http://schemas.microsoft.com/office/powerpoint/2010/main" val="243604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Victor Frankenstein's monster also experienced isolation when Victor abandoned him. </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Points to Make: Victor was disappointed and ashamed of his creature, the creature wanted to find Victor and have his affection, the creature felt alone and hated by everyone including Victor and reacted in a negative way </a:t>
            </a:r>
          </a:p>
          <a:p>
            <a:r>
              <a:rPr lang="en-US" dirty="0" smtClean="0"/>
              <a:t>Quotes:</a:t>
            </a:r>
          </a:p>
          <a:p>
            <a:pPr lvl="1"/>
            <a:r>
              <a:rPr lang="en-US" dirty="0" smtClean="0"/>
              <a:t>“I had desired it with an </a:t>
            </a:r>
            <a:r>
              <a:rPr lang="en-US" dirty="0" err="1" smtClean="0"/>
              <a:t>ardour</a:t>
            </a:r>
            <a:r>
              <a:rPr lang="en-US" dirty="0" smtClean="0"/>
              <a:t> that far exceeded moderation; but now that I had finished, the beauty of the dream vanished, and breathless horror and disgust filled my heart.” (Shelley, 43) Victor realized the time he had spent meant nothing because his creature wasn’t what he wanted and he was not happy with it. </a:t>
            </a:r>
          </a:p>
          <a:p>
            <a:pPr lvl="1"/>
            <a:r>
              <a:rPr lang="en-US" dirty="0" smtClean="0"/>
              <a:t>“…but I escaped and rushed downstairs. I took refuge in the courtyard belonging to the house which I inhabited, where I remained during the rest of the night, walking up and down in the greatest agitation, listening attentively, catching and fearing each sound as if it were to announce the approach of the demonical corpse to which I had so miserably given life.” (</a:t>
            </a:r>
            <a:r>
              <a:rPr lang="en-US" dirty="0" smtClean="0"/>
              <a:t>Shelley </a:t>
            </a:r>
            <a:r>
              <a:rPr lang="en-US" dirty="0" smtClean="0"/>
              <a:t>44) Victor realizes immediately that he has made a mistake and is ashamed of it so he had nothing more to do than run and get away from it. </a:t>
            </a:r>
          </a:p>
          <a:p>
            <a:pPr lvl="1"/>
            <a:r>
              <a:rPr lang="en-US" dirty="0" smtClean="0"/>
              <a:t>“Oh! No moral could support the horror of that countenance. A mummy again endued with animation could not be so hideous as that wretch.” (</a:t>
            </a:r>
            <a:r>
              <a:rPr lang="en-US" dirty="0" smtClean="0"/>
              <a:t>Shelley </a:t>
            </a:r>
            <a:r>
              <a:rPr lang="en-US" dirty="0" smtClean="0"/>
              <a:t>44) Victor says that no one could ever be happy with the creature. </a:t>
            </a:r>
          </a:p>
          <a:p>
            <a:pPr lvl="1"/>
            <a:r>
              <a:rPr lang="en-US" dirty="0" smtClean="0"/>
              <a:t>“… into the streets, pacing them with quick steps, as if I sought to avoid the wretch whom I feared every turning of the street would present to my view. I did not dare return to the apartment which I inhabited, but felt impelled to hurry on, although drenched…” (</a:t>
            </a:r>
            <a:r>
              <a:rPr lang="en-US" dirty="0" smtClean="0"/>
              <a:t>Shelley </a:t>
            </a:r>
            <a:r>
              <a:rPr lang="en-US" dirty="0" smtClean="0"/>
              <a:t>45) Victor got away from the monster as soon as he could and would not go back, leaving the creature isolated. </a:t>
            </a:r>
            <a:endParaRPr lang="en-US" dirty="0"/>
          </a:p>
        </p:txBody>
      </p:sp>
    </p:spTree>
    <p:extLst>
      <p:ext uri="{BB962C8B-B14F-4D97-AF65-F5344CB8AC3E}">
        <p14:creationId xmlns:p14="http://schemas.microsoft.com/office/powerpoint/2010/main" val="2164556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220</TotalTime>
  <Words>1132</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Summer</vt:lpstr>
      <vt:lpstr>Isolation in “Frankenstein” </vt:lpstr>
      <vt:lpstr>Isolation</vt:lpstr>
      <vt:lpstr>Isolation cont. </vt:lpstr>
      <vt:lpstr>Thesis Statement </vt:lpstr>
      <vt:lpstr>From the beginning of his life, Victor Frankenstein was exposed to isolation.</vt:lpstr>
      <vt:lpstr>In the middle stages of life, Victor’s family led him to become and feel isolated from the world around him. </vt:lpstr>
      <vt:lpstr>Victor Frankenstein's monster also experienced isolation when Victor abandoned him.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Isolation in “Frankenstein”</dc:title>
  <dc:creator>Family</dc:creator>
  <cp:lastModifiedBy>Mills, Tom (Bourbon County)</cp:lastModifiedBy>
  <cp:revision>16</cp:revision>
  <dcterms:created xsi:type="dcterms:W3CDTF">2015-03-12T22:36:45Z</dcterms:created>
  <dcterms:modified xsi:type="dcterms:W3CDTF">2015-03-13T18:34:30Z</dcterms:modified>
</cp:coreProperties>
</file>