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11676-D28E-4879-A0CF-0C2B7EF28B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6721-BE4C-44EC-82B7-BC380C24A3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lf-defea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8610600" cy="68811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do you see? </a:t>
            </a:r>
          </a:p>
          <a:p>
            <a:pPr marL="914400" lvl="1" indent="-514350">
              <a:buNone/>
            </a:pPr>
            <a:r>
              <a:rPr lang="en-US" dirty="0" smtClean="0"/>
              <a:t>-Describe the picture in detail.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could it mean? Why/how?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-Note the word </a:t>
            </a:r>
            <a:r>
              <a:rPr lang="en-US" i="1" dirty="0" smtClean="0"/>
              <a:t>could </a:t>
            </a:r>
            <a:r>
              <a:rPr lang="en-US" dirty="0" smtClean="0"/>
              <a:t>instead of </a:t>
            </a:r>
            <a:r>
              <a:rPr lang="en-US" i="1" dirty="0" smtClean="0"/>
              <a:t>does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How does it make you feel? Why/how?</a:t>
            </a:r>
          </a:p>
          <a:p>
            <a:pPr marL="514350" indent="-514350">
              <a:buNone/>
            </a:pPr>
            <a:r>
              <a:rPr lang="en-US" dirty="0" smtClean="0"/>
              <a:t>4. What is the artist saying? Is there a message here? What is it? How do </a:t>
            </a:r>
            <a:r>
              <a:rPr lang="en-US" smtClean="0"/>
              <a:t>you know?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457200"/>
            <a:ext cx="9154886" cy="5877936"/>
          </a:xfrm>
        </p:spPr>
      </p:pic>
    </p:spTree>
    <p:extLst>
      <p:ext uri="{BB962C8B-B14F-4D97-AF65-F5344CB8AC3E}">
        <p14:creationId xmlns:p14="http://schemas.microsoft.com/office/powerpoint/2010/main" val="37827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 to Analysis</vt:lpstr>
      <vt:lpstr>PowerPoint Presentation</vt:lpstr>
      <vt:lpstr>PowerPoint Presentation</vt:lpstr>
      <vt:lpstr>PowerPoint Presentation</vt:lpstr>
    </vt:vector>
  </TitlesOfParts>
  <Company>bcs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Analysis</dc:title>
  <dc:creator>Mills, Tom (Bourbon County)</dc:creator>
  <cp:lastModifiedBy>Mills, Tom (Bourbon County)</cp:lastModifiedBy>
  <cp:revision>3</cp:revision>
  <cp:lastPrinted>2014-02-20T16:25:10Z</cp:lastPrinted>
  <dcterms:created xsi:type="dcterms:W3CDTF">2012-08-09T21:35:51Z</dcterms:created>
  <dcterms:modified xsi:type="dcterms:W3CDTF">2014-02-20T20:45:50Z</dcterms:modified>
</cp:coreProperties>
</file>