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3" r:id="rId8"/>
    <p:sldId id="262" r:id="rId9"/>
    <p:sldId id="266"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07E42515-ED9F-48F7-89AB-2FDD5B2A860F}" type="datetimeFigureOut">
              <a:rPr lang="en-US" smtClean="0"/>
              <a:t>3/13/2015</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7B2400B5-F55A-4B38-81FA-D17B09629F1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E42515-ED9F-48F7-89AB-2FDD5B2A860F}"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400B5-F55A-4B38-81FA-D17B09629F1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42515-ED9F-48F7-89AB-2FDD5B2A860F}"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400B5-F55A-4B38-81FA-D17B09629F1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42515-ED9F-48F7-89AB-2FDD5B2A860F}"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400B5-F55A-4B38-81FA-D17B09629F19}"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E42515-ED9F-48F7-89AB-2FDD5B2A860F}"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400B5-F55A-4B38-81FA-D17B09629F19}"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7E42515-ED9F-48F7-89AB-2FDD5B2A860F}"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400B5-F55A-4B38-81FA-D17B09629F19}"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7E42515-ED9F-48F7-89AB-2FDD5B2A860F}" type="datetimeFigureOut">
              <a:rPr lang="en-US" smtClean="0"/>
              <a:t>3/13/2015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2400B5-F55A-4B38-81FA-D17B09629F1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E42515-ED9F-48F7-89AB-2FDD5B2A860F}"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400B5-F55A-4B38-81FA-D17B09629F19}"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7E42515-ED9F-48F7-89AB-2FDD5B2A860F}"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400B5-F55A-4B38-81FA-D17B09629F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42515-ED9F-48F7-89AB-2FDD5B2A860F}"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400B5-F55A-4B38-81FA-D17B09629F19}"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42515-ED9F-48F7-89AB-2FDD5B2A860F}"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400B5-F55A-4B38-81FA-D17B09629F1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07E42515-ED9F-48F7-89AB-2FDD5B2A860F}" type="datetimeFigureOut">
              <a:rPr lang="en-US" smtClean="0"/>
              <a:t>3/13/2015</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B2400B5-F55A-4B38-81FA-D17B09629F1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500" dirty="0" smtClean="0"/>
              <a:t>Hubris</a:t>
            </a:r>
            <a:endParaRPr lang="en-US" sz="7500" dirty="0"/>
          </a:p>
        </p:txBody>
      </p:sp>
      <p:sp>
        <p:nvSpPr>
          <p:cNvPr id="3" name="Subtitle 2"/>
          <p:cNvSpPr>
            <a:spLocks noGrp="1"/>
          </p:cNvSpPr>
          <p:nvPr>
            <p:ph type="subTitle" idx="1"/>
          </p:nvPr>
        </p:nvSpPr>
        <p:spPr/>
        <p:txBody>
          <a:bodyPr/>
          <a:lstStyle/>
          <a:p>
            <a:r>
              <a:rPr lang="en-US" dirty="0" smtClean="0"/>
              <a:t>Emily </a:t>
            </a:r>
            <a:r>
              <a:rPr lang="en-US" dirty="0" err="1" smtClean="0"/>
              <a:t>Littrell</a:t>
            </a:r>
            <a:r>
              <a:rPr lang="en-US" dirty="0" smtClean="0"/>
              <a:t>, </a:t>
            </a:r>
            <a:r>
              <a:rPr lang="en-US" dirty="0" err="1" smtClean="0"/>
              <a:t>Kaitlyn</a:t>
            </a:r>
            <a:r>
              <a:rPr lang="en-US" dirty="0" smtClean="0"/>
              <a:t> Oakley, Landon Sexton, and Mallory Robinson</a:t>
            </a:r>
            <a:endParaRPr lang="en-US" dirty="0"/>
          </a:p>
        </p:txBody>
      </p:sp>
    </p:spTree>
    <p:extLst>
      <p:ext uri="{BB962C8B-B14F-4D97-AF65-F5344CB8AC3E}">
        <p14:creationId xmlns:p14="http://schemas.microsoft.com/office/powerpoint/2010/main" val="4028723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sentence 3</a:t>
            </a:r>
            <a:endParaRPr lang="en-US" dirty="0"/>
          </a:p>
        </p:txBody>
      </p:sp>
      <p:sp>
        <p:nvSpPr>
          <p:cNvPr id="3" name="Content Placeholder 2"/>
          <p:cNvSpPr>
            <a:spLocks noGrp="1"/>
          </p:cNvSpPr>
          <p:nvPr>
            <p:ph idx="1"/>
          </p:nvPr>
        </p:nvSpPr>
        <p:spPr/>
        <p:txBody>
          <a:bodyPr>
            <a:normAutofit/>
          </a:bodyPr>
          <a:lstStyle/>
          <a:p>
            <a:r>
              <a:rPr lang="en-US" dirty="0" smtClean="0"/>
              <a:t>Both characters portrayed negligence when Victor abandoned his creation and Walton when he neglected his crew members.</a:t>
            </a:r>
          </a:p>
          <a:p>
            <a:r>
              <a:rPr lang="en-US" dirty="0" smtClean="0"/>
              <a:t>Quote 1: “Unable to endure the respect of the being I </a:t>
            </a:r>
            <a:r>
              <a:rPr lang="en-US" dirty="0" err="1" smtClean="0"/>
              <a:t>jad</a:t>
            </a:r>
            <a:r>
              <a:rPr lang="en-US" dirty="0" smtClean="0"/>
              <a:t> created, I rushed out of the room and continued a long time traversing my bed chamber, unable to compose my mind to sleep” (Shelley 43).</a:t>
            </a:r>
          </a:p>
          <a:p>
            <a:r>
              <a:rPr lang="en-US" dirty="0" smtClean="0"/>
              <a:t>Quote 2: “it is past; I am returning to </a:t>
            </a:r>
            <a:r>
              <a:rPr lang="en-US" dirty="0" err="1" smtClean="0"/>
              <a:t>england</a:t>
            </a:r>
            <a:r>
              <a:rPr lang="en-US" dirty="0" smtClean="0"/>
              <a:t>”  (Shelley 206).</a:t>
            </a:r>
            <a:endParaRPr lang="en-US" dirty="0"/>
          </a:p>
        </p:txBody>
      </p:sp>
    </p:spTree>
    <p:extLst>
      <p:ext uri="{BB962C8B-B14F-4D97-AF65-F5344CB8AC3E}">
        <p14:creationId xmlns:p14="http://schemas.microsoft.com/office/powerpoint/2010/main" val="3007640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Victor Frankenstein </a:t>
            </a:r>
            <a:r>
              <a:rPr lang="en-US" dirty="0" smtClean="0"/>
              <a:t>didn’t want anyone to that he was the one that created such an ugly monster, so </a:t>
            </a:r>
            <a:r>
              <a:rPr lang="en-US" dirty="0"/>
              <a:t>he abandoned it </a:t>
            </a:r>
            <a:r>
              <a:rPr lang="en-US" dirty="0" smtClean="0"/>
              <a:t>and expected </a:t>
            </a:r>
            <a:r>
              <a:rPr lang="en-US" dirty="0"/>
              <a:t>to learn right from wrong on its own. Because it was all alone had no one to teach </a:t>
            </a:r>
            <a:r>
              <a:rPr lang="en-US" dirty="0" smtClean="0"/>
              <a:t>him, the monster’s morals are “normal.” because Frankenstein’s ego got in the way, he lost many of his loved ones.</a:t>
            </a:r>
            <a:endParaRPr lang="en-US" dirty="0"/>
          </a:p>
          <a:p>
            <a:r>
              <a:rPr lang="en-US" dirty="0"/>
              <a:t>Robert Walton displayed </a:t>
            </a:r>
            <a:r>
              <a:rPr lang="en-US" dirty="0" smtClean="0"/>
              <a:t>negligence when </a:t>
            </a:r>
            <a:r>
              <a:rPr lang="en-US" dirty="0"/>
              <a:t>he put his crew in danger. The ship was completely surrounded by ice, and could have easily sank, but he continued to pursue his journey anyway.</a:t>
            </a:r>
          </a:p>
          <a:p>
            <a:endParaRPr lang="en-US" dirty="0"/>
          </a:p>
        </p:txBody>
      </p:sp>
    </p:spTree>
    <p:extLst>
      <p:ext uri="{BB962C8B-B14F-4D97-AF65-F5344CB8AC3E}">
        <p14:creationId xmlns:p14="http://schemas.microsoft.com/office/powerpoint/2010/main" val="350175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hubris?</a:t>
            </a:r>
            <a:endParaRPr lang="en-US" dirty="0"/>
          </a:p>
        </p:txBody>
      </p:sp>
      <p:sp>
        <p:nvSpPr>
          <p:cNvPr id="3" name="Content Placeholder 2"/>
          <p:cNvSpPr>
            <a:spLocks noGrp="1"/>
          </p:cNvSpPr>
          <p:nvPr>
            <p:ph idx="1"/>
          </p:nvPr>
        </p:nvSpPr>
        <p:spPr/>
        <p:txBody>
          <a:bodyPr/>
          <a:lstStyle/>
          <a:p>
            <a:r>
              <a:rPr lang="en-US" dirty="0" smtClean="0"/>
              <a:t>Hubris </a:t>
            </a:r>
            <a:r>
              <a:rPr lang="en-US" dirty="0"/>
              <a:t>is defined as excessive pride or </a:t>
            </a:r>
            <a:r>
              <a:rPr lang="en-US" dirty="0" smtClean="0"/>
              <a:t>self-confidence.</a:t>
            </a:r>
          </a:p>
          <a:p>
            <a:r>
              <a:rPr lang="en-US" dirty="0" smtClean="0"/>
              <a:t>Some examples of words that display hubris are conceited, arrogance, and egotism.</a:t>
            </a:r>
            <a:endParaRPr lang="en-US" dirty="0"/>
          </a:p>
        </p:txBody>
      </p:sp>
    </p:spTree>
    <p:extLst>
      <p:ext uri="{BB962C8B-B14F-4D97-AF65-F5344CB8AC3E}">
        <p14:creationId xmlns:p14="http://schemas.microsoft.com/office/powerpoint/2010/main" val="397692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Hubris</a:t>
            </a:r>
            <a:endParaRPr lang="en-US" dirty="0"/>
          </a:p>
        </p:txBody>
      </p:sp>
      <p:sp>
        <p:nvSpPr>
          <p:cNvPr id="3" name="Content Placeholder 2"/>
          <p:cNvSpPr>
            <a:spLocks noGrp="1"/>
          </p:cNvSpPr>
          <p:nvPr>
            <p:ph idx="1"/>
          </p:nvPr>
        </p:nvSpPr>
        <p:spPr/>
        <p:txBody>
          <a:bodyPr>
            <a:normAutofit fontScale="70000" lnSpcReduction="20000"/>
          </a:bodyPr>
          <a:lstStyle/>
          <a:p>
            <a:pPr indent="0" algn="ctr">
              <a:buNone/>
            </a:pPr>
            <a:r>
              <a:rPr lang="en-US" sz="2400" i="1" dirty="0" smtClean="0"/>
              <a:t>The Odyssey</a:t>
            </a:r>
          </a:p>
          <a:p>
            <a:pPr indent="0">
              <a:buNone/>
            </a:pPr>
            <a:r>
              <a:rPr lang="en-US" dirty="0" smtClean="0"/>
              <a:t>Odysseus displays hubris when </a:t>
            </a:r>
            <a:r>
              <a:rPr lang="en-US" dirty="0"/>
              <a:t>he and his men are trying to escape from the </a:t>
            </a:r>
            <a:r>
              <a:rPr lang="en-US" dirty="0" smtClean="0"/>
              <a:t>Cyclops. The men give the monster a sedative, </a:t>
            </a:r>
            <a:r>
              <a:rPr lang="en-US" dirty="0"/>
              <a:t>and then stab him with a </a:t>
            </a:r>
            <a:r>
              <a:rPr lang="en-US" dirty="0" smtClean="0"/>
              <a:t>piece of wood </a:t>
            </a:r>
            <a:r>
              <a:rPr lang="en-US" dirty="0"/>
              <a:t>in his </a:t>
            </a:r>
            <a:r>
              <a:rPr lang="en-US" dirty="0" smtClean="0"/>
              <a:t>only </a:t>
            </a:r>
            <a:r>
              <a:rPr lang="en-US" dirty="0"/>
              <a:t>eye. </a:t>
            </a:r>
            <a:r>
              <a:rPr lang="en-US" dirty="0" smtClean="0"/>
              <a:t>The Cyclops is </a:t>
            </a:r>
            <a:r>
              <a:rPr lang="en-US" dirty="0"/>
              <a:t>now </a:t>
            </a:r>
            <a:r>
              <a:rPr lang="en-US" dirty="0" smtClean="0"/>
              <a:t>blinded and he removes </a:t>
            </a:r>
            <a:r>
              <a:rPr lang="en-US" dirty="0"/>
              <a:t>the gigantic </a:t>
            </a:r>
            <a:r>
              <a:rPr lang="en-US" dirty="0" smtClean="0"/>
              <a:t>boulder that was blocking </a:t>
            </a:r>
            <a:r>
              <a:rPr lang="en-US" dirty="0"/>
              <a:t>Odysseus’ escape, and waits for the men to </a:t>
            </a:r>
            <a:r>
              <a:rPr lang="en-US" dirty="0" smtClean="0"/>
              <a:t>move. When the men move, he plans to kill </a:t>
            </a:r>
            <a:r>
              <a:rPr lang="en-US" dirty="0"/>
              <a:t>them. The men escape from the cave </a:t>
            </a:r>
            <a:r>
              <a:rPr lang="en-US" dirty="0" smtClean="0"/>
              <a:t>and retreat to their boat. They escape </a:t>
            </a:r>
            <a:r>
              <a:rPr lang="en-US" dirty="0"/>
              <a:t>by tying themselves </a:t>
            </a:r>
            <a:r>
              <a:rPr lang="en-US" dirty="0" smtClean="0"/>
              <a:t>to the underside of sheep, </a:t>
            </a:r>
            <a:r>
              <a:rPr lang="en-US" dirty="0"/>
              <a:t>so they </a:t>
            </a:r>
            <a:r>
              <a:rPr lang="en-US" dirty="0" smtClean="0"/>
              <a:t>are disguised and are able to sneak away. Odysseus is now </a:t>
            </a:r>
            <a:r>
              <a:rPr lang="en-US" dirty="0"/>
              <a:t>proud </a:t>
            </a:r>
            <a:r>
              <a:rPr lang="en-US" dirty="0" smtClean="0"/>
              <a:t>because he felt that only he beat </a:t>
            </a:r>
            <a:r>
              <a:rPr lang="en-US" dirty="0"/>
              <a:t>the giant</a:t>
            </a:r>
            <a:r>
              <a:rPr lang="en-US" dirty="0" smtClean="0"/>
              <a:t>, and instead of making a silent escape, he </a:t>
            </a:r>
            <a:r>
              <a:rPr lang="en-US" dirty="0"/>
              <a:t>starts to yell </a:t>
            </a:r>
            <a:r>
              <a:rPr lang="en-US" dirty="0" smtClean="0"/>
              <a:t>at the Cyclops. Because Odysseus believes that he was the reason that they were able to get away, his ego got in the way and the gods punished him by not allowing him to return home for 20 years. </a:t>
            </a:r>
            <a:endParaRPr lang="en-US" i="1" dirty="0"/>
          </a:p>
        </p:txBody>
      </p:sp>
    </p:spTree>
    <p:extLst>
      <p:ext uri="{BB962C8B-B14F-4D97-AF65-F5344CB8AC3E}">
        <p14:creationId xmlns:p14="http://schemas.microsoft.com/office/powerpoint/2010/main" val="2585739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of hubris</a:t>
            </a:r>
            <a:endParaRPr lang="en-US" dirty="0"/>
          </a:p>
        </p:txBody>
      </p:sp>
      <p:sp>
        <p:nvSpPr>
          <p:cNvPr id="3" name="Content Placeholder 2"/>
          <p:cNvSpPr>
            <a:spLocks noGrp="1"/>
          </p:cNvSpPr>
          <p:nvPr>
            <p:ph idx="1"/>
          </p:nvPr>
        </p:nvSpPr>
        <p:spPr/>
        <p:txBody>
          <a:bodyPr/>
          <a:lstStyle/>
          <a:p>
            <a:pPr indent="0" algn="ctr">
              <a:buNone/>
            </a:pPr>
            <a:r>
              <a:rPr lang="en-US" i="1" dirty="0" smtClean="0"/>
              <a:t>Wolf of Wall Street</a:t>
            </a:r>
          </a:p>
          <a:p>
            <a:pPr indent="0">
              <a:buNone/>
            </a:pPr>
            <a:r>
              <a:rPr lang="en-US" dirty="0" smtClean="0"/>
              <a:t>In the movie, Jordan Belfort starts his own investment company, and when it isn't making enough money, he starts to embezzle money. Eventually his company grows to one of the biggest, and Jordan starts to be over confident in the fact that he will not get caught. But his arrogance is ended when he starts getting investigated by the police. </a:t>
            </a:r>
          </a:p>
          <a:p>
            <a:pPr marL="285750" indent="-285750"/>
            <a:endParaRPr lang="en-US" i="1" dirty="0" smtClean="0"/>
          </a:p>
          <a:p>
            <a:pPr marL="285750" indent="-285750"/>
            <a:endParaRPr lang="en-US" dirty="0"/>
          </a:p>
        </p:txBody>
      </p:sp>
    </p:spTree>
    <p:extLst>
      <p:ext uri="{BB962C8B-B14F-4D97-AF65-F5344CB8AC3E}">
        <p14:creationId xmlns:p14="http://schemas.microsoft.com/office/powerpoint/2010/main" val="107180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Statement</a:t>
            </a:r>
            <a:endParaRPr lang="en-US" dirty="0"/>
          </a:p>
        </p:txBody>
      </p:sp>
      <p:sp>
        <p:nvSpPr>
          <p:cNvPr id="3" name="Content Placeholder 2"/>
          <p:cNvSpPr>
            <a:spLocks noGrp="1"/>
          </p:cNvSpPr>
          <p:nvPr>
            <p:ph idx="1"/>
          </p:nvPr>
        </p:nvSpPr>
        <p:spPr/>
        <p:txBody>
          <a:bodyPr/>
          <a:lstStyle/>
          <a:p>
            <a:r>
              <a:rPr lang="en-US" dirty="0" smtClean="0"/>
              <a:t>In the novel </a:t>
            </a:r>
            <a:r>
              <a:rPr lang="en-US" u="sng" dirty="0" smtClean="0"/>
              <a:t>Frankenstein </a:t>
            </a:r>
            <a:r>
              <a:rPr lang="en-US" dirty="0" smtClean="0"/>
              <a:t>by Mary Shelley, Hubris is portrayed through Victor Frankenstein and Robert Walton’s intentions. This shows that arrogance and pride lead you to have unreachable standards, negligence and server repercussions.  </a:t>
            </a:r>
            <a:endParaRPr lang="en-US" u="sng" dirty="0"/>
          </a:p>
        </p:txBody>
      </p:sp>
    </p:spTree>
    <p:extLst>
      <p:ext uri="{BB962C8B-B14F-4D97-AF65-F5344CB8AC3E}">
        <p14:creationId xmlns:p14="http://schemas.microsoft.com/office/powerpoint/2010/main" val="289462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Sentence 1</a:t>
            </a:r>
            <a:endParaRPr lang="en-US" dirty="0"/>
          </a:p>
        </p:txBody>
      </p:sp>
      <p:sp>
        <p:nvSpPr>
          <p:cNvPr id="3" name="Content Placeholder 2"/>
          <p:cNvSpPr>
            <a:spLocks noGrp="1"/>
          </p:cNvSpPr>
          <p:nvPr>
            <p:ph idx="1"/>
          </p:nvPr>
        </p:nvSpPr>
        <p:spPr/>
        <p:txBody>
          <a:bodyPr>
            <a:normAutofit lnSpcReduction="10000"/>
          </a:bodyPr>
          <a:lstStyle/>
          <a:p>
            <a:r>
              <a:rPr lang="en-US" dirty="0" smtClean="0"/>
              <a:t>Walton and Victor portray their sisters and themselves as perfect. Margret and Elizabeth are expected to make Walton and Victor feel perfect and they are expected to be perfect as well. </a:t>
            </a:r>
          </a:p>
          <a:p>
            <a:r>
              <a:rPr lang="en-US" dirty="0" smtClean="0"/>
              <a:t>Quote: “Now, dear Victor, I dare say you wish to be indulged in a little gossip concerning the good people of Geneva” (Shelley 53). </a:t>
            </a:r>
          </a:p>
          <a:p>
            <a:r>
              <a:rPr lang="en-US" dirty="0" smtClean="0"/>
              <a:t>Quote: “And now, dear Margaret, do I not deserve to accomplish some great purpose” (Shelley 3).</a:t>
            </a:r>
          </a:p>
        </p:txBody>
      </p:sp>
    </p:spTree>
    <p:extLst>
      <p:ext uri="{BB962C8B-B14F-4D97-AF65-F5344CB8AC3E}">
        <p14:creationId xmlns:p14="http://schemas.microsoft.com/office/powerpoint/2010/main" val="3406751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a:t>
            </a:r>
            <a:endParaRPr lang="en-US" dirty="0"/>
          </a:p>
        </p:txBody>
      </p:sp>
      <p:sp>
        <p:nvSpPr>
          <p:cNvPr id="3" name="Content Placeholder 2"/>
          <p:cNvSpPr>
            <a:spLocks noGrp="1"/>
          </p:cNvSpPr>
          <p:nvPr>
            <p:ph idx="1"/>
          </p:nvPr>
        </p:nvSpPr>
        <p:spPr/>
        <p:txBody>
          <a:bodyPr/>
          <a:lstStyle/>
          <a:p>
            <a:r>
              <a:rPr lang="en-US" dirty="0" smtClean="0"/>
              <a:t>Victor Quote: Mary Shelley uses Vocabulary, Victor only writes to Elizabeth and Victor expects Elizabeth to know everything. </a:t>
            </a:r>
          </a:p>
          <a:p>
            <a:r>
              <a:rPr lang="en-US" dirty="0" smtClean="0"/>
              <a:t>Robert Quote: In Walton’s writing to Margaret he expects Margaret to agree with him on everything, displays arrogance and he acts as if he knows everything. </a:t>
            </a:r>
            <a:endParaRPr lang="en-US" dirty="0"/>
          </a:p>
        </p:txBody>
      </p:sp>
    </p:spTree>
    <p:extLst>
      <p:ext uri="{BB962C8B-B14F-4D97-AF65-F5344CB8AC3E}">
        <p14:creationId xmlns:p14="http://schemas.microsoft.com/office/powerpoint/2010/main" val="1039286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Sentence 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creature that Victor made and the journey that Walton took caused destruction to the lives around them because they were only concerned with themselves. </a:t>
            </a:r>
          </a:p>
          <a:p>
            <a:r>
              <a:rPr lang="en-US" dirty="0" smtClean="0"/>
              <a:t> Quote: “ “Fiend,” I exclaimed, “ your task is already fulfilled!”  I thought of Elizabeth, of my father, and of </a:t>
            </a:r>
            <a:r>
              <a:rPr lang="en-US" dirty="0" err="1" smtClean="0"/>
              <a:t>Clerval</a:t>
            </a:r>
            <a:r>
              <a:rPr lang="en-US" dirty="0" smtClean="0"/>
              <a:t>- all left behind, on whom the monster might satisfy his sanguinary and merciless passions” (Shelley 162).</a:t>
            </a:r>
          </a:p>
          <a:p>
            <a:r>
              <a:rPr lang="en-US" dirty="0" smtClean="0"/>
              <a:t>Quote: “Yet it is terrible to reflect that the lives of all these men are endanger through me.” (Shelley 203).</a:t>
            </a:r>
            <a:endParaRPr lang="en-US" dirty="0"/>
          </a:p>
        </p:txBody>
      </p:sp>
    </p:spTree>
    <p:extLst>
      <p:ext uri="{BB962C8B-B14F-4D97-AF65-F5344CB8AC3E}">
        <p14:creationId xmlns:p14="http://schemas.microsoft.com/office/powerpoint/2010/main" val="86877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a:t>
            </a:r>
            <a:endParaRPr lang="en-US" dirty="0"/>
          </a:p>
        </p:txBody>
      </p:sp>
      <p:sp>
        <p:nvSpPr>
          <p:cNvPr id="3" name="Content Placeholder 2"/>
          <p:cNvSpPr>
            <a:spLocks noGrp="1"/>
          </p:cNvSpPr>
          <p:nvPr>
            <p:ph idx="1"/>
          </p:nvPr>
        </p:nvSpPr>
        <p:spPr/>
        <p:txBody>
          <a:bodyPr/>
          <a:lstStyle/>
          <a:p>
            <a:pPr indent="0">
              <a:buNone/>
            </a:pPr>
            <a:r>
              <a:rPr lang="en-US" dirty="0" smtClean="0"/>
              <a:t>Victor Frankenstein was so ashamed with the way his creature looked, he abandoned it and it was expected to learn right from wrong on its own. Because it was all alone had no one to teach him, the monster ended up killing many of Victor’s loved ones. </a:t>
            </a:r>
          </a:p>
          <a:p>
            <a:pPr indent="0">
              <a:buNone/>
            </a:pPr>
            <a:r>
              <a:rPr lang="en-US" dirty="0" smtClean="0"/>
              <a:t>Robert Walton displayed he disregard for others lives when he put his crew in danger. The ship was completely surrounded by ice, and could have easily sank, but he continued to pursue his journey anyway.</a:t>
            </a:r>
            <a:endParaRPr lang="en-US" dirty="0"/>
          </a:p>
        </p:txBody>
      </p:sp>
    </p:spTree>
    <p:extLst>
      <p:ext uri="{BB962C8B-B14F-4D97-AF65-F5344CB8AC3E}">
        <p14:creationId xmlns:p14="http://schemas.microsoft.com/office/powerpoint/2010/main" val="27180623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88</TotalTime>
  <Words>859</Words>
  <Application>Microsoft Office PowerPoint</Application>
  <PresentationFormat>On-screen Show (4:3)</PresentationFormat>
  <Paragraphs>34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Couture</vt:lpstr>
      <vt:lpstr>Hubris</vt:lpstr>
      <vt:lpstr>What is hubris?</vt:lpstr>
      <vt:lpstr>Examples of Hubris</vt:lpstr>
      <vt:lpstr>Example 2 of hubris</vt:lpstr>
      <vt:lpstr>Thesis Statement</vt:lpstr>
      <vt:lpstr>Topic Sentence 1</vt:lpstr>
      <vt:lpstr>Explanation</vt:lpstr>
      <vt:lpstr>Topic Sentence 2</vt:lpstr>
      <vt:lpstr>explanation</vt:lpstr>
      <vt:lpstr>Topic sentence 3</vt:lpstr>
      <vt:lpstr>Explanation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Mills, Tom (Bourbon County)</dc:creator>
  <cp:lastModifiedBy>Mills, Tom (Bourbon County)</cp:lastModifiedBy>
  <cp:revision>16</cp:revision>
  <dcterms:created xsi:type="dcterms:W3CDTF">2015-03-13T15:20:36Z</dcterms:created>
  <dcterms:modified xsi:type="dcterms:W3CDTF">2015-03-13T18:29:33Z</dcterms:modified>
</cp:coreProperties>
</file>