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3E32-023E-4030-8DA0-3E775F45505B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8C5D-FF30-4326-9711-0BE4D197F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3E32-023E-4030-8DA0-3E775F45505B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8C5D-FF30-4326-9711-0BE4D197F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3E32-023E-4030-8DA0-3E775F45505B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8C5D-FF30-4326-9711-0BE4D197F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3E32-023E-4030-8DA0-3E775F45505B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8C5D-FF30-4326-9711-0BE4D197F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3E32-023E-4030-8DA0-3E775F45505B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8C5D-FF30-4326-9711-0BE4D197F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3E32-023E-4030-8DA0-3E775F45505B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8C5D-FF30-4326-9711-0BE4D197F8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3E32-023E-4030-8DA0-3E775F45505B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8C5D-FF30-4326-9711-0BE4D197F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3E32-023E-4030-8DA0-3E775F45505B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8C5D-FF30-4326-9711-0BE4D197F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3E32-023E-4030-8DA0-3E775F45505B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8C5D-FF30-4326-9711-0BE4D197F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3E32-023E-4030-8DA0-3E775F45505B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41B8C5D-FF30-4326-9711-0BE4D197F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33E32-023E-4030-8DA0-3E775F45505B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B8C5D-FF30-4326-9711-0BE4D197F8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3A33E32-023E-4030-8DA0-3E775F45505B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41B8C5D-FF30-4326-9711-0BE4D197F8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56512" y="1568322"/>
            <a:ext cx="5954511" cy="1274677"/>
          </a:xfrm>
        </p:spPr>
        <p:txBody>
          <a:bodyPr/>
          <a:lstStyle/>
          <a:p>
            <a:r>
              <a:rPr lang="en-US" dirty="0" smtClean="0"/>
              <a:t>Hubris in Frankenstein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022558" y="2516882"/>
            <a:ext cx="6511131" cy="1863602"/>
          </a:xfrm>
        </p:spPr>
        <p:txBody>
          <a:bodyPr>
            <a:noAutofit/>
          </a:bodyPr>
          <a:lstStyle/>
          <a:p>
            <a:r>
              <a:rPr lang="en-US" b="1" dirty="0" err="1" smtClean="0"/>
              <a:t>Kaven</a:t>
            </a:r>
            <a:r>
              <a:rPr lang="en-US" b="1" dirty="0" smtClean="0"/>
              <a:t> Brown</a:t>
            </a:r>
          </a:p>
          <a:p>
            <a:r>
              <a:rPr lang="en-US" b="1" dirty="0" smtClean="0"/>
              <a:t>Lena Hines</a:t>
            </a:r>
          </a:p>
          <a:p>
            <a:r>
              <a:rPr lang="en-US" b="1" dirty="0" smtClean="0"/>
              <a:t>Austin Jones</a:t>
            </a:r>
          </a:p>
          <a:p>
            <a:r>
              <a:rPr lang="en-US" b="1" dirty="0" smtClean="0"/>
              <a:t>Allison </a:t>
            </a:r>
            <a:r>
              <a:rPr lang="en-US" b="1" dirty="0" err="1" smtClean="0"/>
              <a:t>Sandefur</a:t>
            </a:r>
            <a:endParaRPr lang="en-US" b="1" dirty="0" smtClean="0"/>
          </a:p>
          <a:p>
            <a:r>
              <a:rPr lang="en-US" b="1" dirty="0" err="1" smtClean="0"/>
              <a:t>Shanea</a:t>
            </a:r>
            <a:r>
              <a:rPr lang="en-US" b="1" dirty="0" smtClean="0"/>
              <a:t> Capps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49209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Hubris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520940" cy="3579849"/>
          </a:xfrm>
        </p:spPr>
        <p:txBody>
          <a:bodyPr>
            <a:noAutofit/>
          </a:bodyPr>
          <a:lstStyle/>
          <a:p>
            <a:r>
              <a:rPr lang="en-US" sz="2400" dirty="0" smtClean="0"/>
              <a:t>Hubris: denotes overconfident pride and arrogance; it is often associated with a lack of humility, not always with the lack of knowledge. A character exhibiting hubris will often equate himself to a God or feel he is above “mere mortals .”</a:t>
            </a:r>
          </a:p>
          <a:p>
            <a:r>
              <a:rPr lang="en-US" sz="2400" b="1" dirty="0" smtClean="0"/>
              <a:t>Examples of movies that used hubris:</a:t>
            </a:r>
            <a:r>
              <a:rPr lang="en-US" sz="2400" dirty="0" smtClean="0"/>
              <a:t> </a:t>
            </a:r>
          </a:p>
          <a:p>
            <a:r>
              <a:rPr lang="en-US" sz="2400" u="sng" smtClean="0"/>
              <a:t>Catching Fire</a:t>
            </a:r>
            <a:r>
              <a:rPr lang="en-US" sz="2400" smtClean="0"/>
              <a:t>: </a:t>
            </a:r>
            <a:r>
              <a:rPr lang="en-US" sz="2400" dirty="0" err="1" smtClean="0"/>
              <a:t>Finnick</a:t>
            </a:r>
            <a:r>
              <a:rPr lang="en-US" sz="2400" dirty="0" smtClean="0"/>
              <a:t> acts overconfident when he first meets </a:t>
            </a:r>
            <a:r>
              <a:rPr lang="en-US" sz="2400" dirty="0" err="1" smtClean="0"/>
              <a:t>Katniss</a:t>
            </a:r>
            <a:r>
              <a:rPr lang="en-US" sz="2400" dirty="0"/>
              <a:t>.</a:t>
            </a:r>
            <a:endParaRPr lang="en-US" sz="2400" dirty="0" smtClean="0"/>
          </a:p>
          <a:p>
            <a:r>
              <a:rPr lang="en-US" sz="2400" u="sng" dirty="0" smtClean="0"/>
              <a:t>The Notebook</a:t>
            </a:r>
            <a:r>
              <a:rPr lang="en-US" sz="2400" dirty="0" smtClean="0"/>
              <a:t>: Noah acts overconfident when he asks Allie out on the Farris wheel.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3913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 the novel </a:t>
            </a:r>
            <a:r>
              <a:rPr lang="en-US" sz="2800" u="sng" dirty="0" smtClean="0"/>
              <a:t>Frankenstein</a:t>
            </a:r>
            <a:r>
              <a:rPr lang="en-US" sz="2800" dirty="0" smtClean="0"/>
              <a:t>, by Mary Shelley, hubris is portrayed through Walton and Victor’s life ambitions to prove that arrogance leads to impossible standards, neglect, and destruction. </a:t>
            </a:r>
          </a:p>
          <a:p>
            <a:pPr marL="0" indent="0">
              <a:buNone/>
            </a:pPr>
            <a:r>
              <a:rPr lang="en-US" sz="2800" dirty="0" smtClean="0"/>
              <a:t>If an essay were written about this theme it would say, that hubris caused the deaths of many people and was destructive to Victor and Walton’s lives.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44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20875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/>
              <a:t>Victor and Walton consider their sisters perfect, setting impossible standards for Margaret and Elizabeth to live up to.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16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Quote: “The saintly soul of Elizabeth shown like a shrine-dedicated lamp in our peaceful home” (Shelley 23-24).</a:t>
            </a:r>
          </a:p>
          <a:p>
            <a:r>
              <a:rPr lang="en-US" sz="2800" dirty="0" smtClean="0"/>
              <a:t>Explanation: Victor Considers Elizabeth as his personal possession and a god-like figure.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3885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Victor and Walton consider their sisters perfect, setting impossible standards for Margaret and Elizabeth to live up to.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6115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Quote: “ I love you very tenderly” (Shelley 7).</a:t>
            </a:r>
          </a:p>
          <a:p>
            <a:pPr marL="0" indent="0">
              <a:buNone/>
            </a:pPr>
            <a:r>
              <a:rPr lang="en-US" sz="3200" dirty="0" smtClean="0"/>
              <a:t>“Your affectionate brother R Walton” (Shelley 4).</a:t>
            </a:r>
          </a:p>
          <a:p>
            <a:r>
              <a:rPr lang="en-US" sz="3200" dirty="0" smtClean="0"/>
              <a:t>In these two quotes Walton shows passionate affection as if Margaret is more than a sister.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3538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239962"/>
          </a:xfrm>
        </p:spPr>
        <p:txBody>
          <a:bodyPr>
            <a:normAutofit/>
          </a:bodyPr>
          <a:lstStyle/>
          <a:p>
            <a:r>
              <a:rPr lang="en-US" dirty="0" smtClean="0"/>
              <a:t>Both characters had hubris in the well-being of the people they cared for the most, neglecting them when it was most prominent.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Quote: “But I had rather die than return shamefully, my pur</a:t>
            </a:r>
            <a:r>
              <a:rPr lang="en-US" sz="2800" dirty="0"/>
              <a:t>p</a:t>
            </a:r>
            <a:r>
              <a:rPr lang="en-US" sz="2800" dirty="0" smtClean="0"/>
              <a:t>ose unfulfilled” (Shelley 205).</a:t>
            </a:r>
          </a:p>
          <a:p>
            <a:r>
              <a:rPr lang="en-US" sz="2800" dirty="0" smtClean="0"/>
              <a:t>This quote shows hubris through Walton’s overconfidence in his journey and therefore would not listen to the crew’s concerns.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555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91"/>
            <a:ext cx="8229600" cy="2544762"/>
          </a:xfrm>
        </p:spPr>
        <p:txBody>
          <a:bodyPr>
            <a:normAutofit/>
          </a:bodyPr>
          <a:lstStyle/>
          <a:p>
            <a:r>
              <a:rPr lang="en-US" dirty="0" smtClean="0"/>
              <a:t>The creature Victor made and the journey Walton was so determined to complete were both destructive to the men and everyone around them.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Quote: “Unable to endure the aspect of the being I had created, I rushed out of the room and continued a long time traversing my bed-chamber” (Shelley 43-44).</a:t>
            </a:r>
          </a:p>
          <a:p>
            <a:r>
              <a:rPr lang="en-US" sz="2400" dirty="0" smtClean="0"/>
              <a:t>Victor was overconfident while he was making the creature, but once the creature came to life he abandoned it, resulting in the death of all his close friends and family.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1304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56</TotalTime>
  <Words>430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Hubris in Frankenstein </vt:lpstr>
      <vt:lpstr>Hubris</vt:lpstr>
      <vt:lpstr>Thesis Statement</vt:lpstr>
      <vt:lpstr>Victor and Walton consider their sisters perfect, setting impossible standards for Margaret and Elizabeth to live up to.</vt:lpstr>
      <vt:lpstr>Victor and Walton consider their sisters perfect, setting impossible standards for Margaret and Elizabeth to live up to.</vt:lpstr>
      <vt:lpstr>Both characters had hubris in the well-being of the people they cared for the most, neglecting them when it was most prominent.</vt:lpstr>
      <vt:lpstr>The creature Victor made and the journey Walton was so determined to complete were both destructive to the men and everyone around them.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Hubris in Frankenstein</dc:title>
  <dc:creator>Mills, Tom (Bourbon County)</dc:creator>
  <cp:lastModifiedBy>Mills, Tom (Bourbon County)</cp:lastModifiedBy>
  <cp:revision>9</cp:revision>
  <dcterms:created xsi:type="dcterms:W3CDTF">2015-03-10T14:44:40Z</dcterms:created>
  <dcterms:modified xsi:type="dcterms:W3CDTF">2015-03-13T14:23:16Z</dcterms:modified>
</cp:coreProperties>
</file>