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247A-C80C-4C56-A9DC-3C55481907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2A1B4-798E-4207-A039-E9D5FC60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22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4D4A33-A876-4414-BE96-7A7EA089A18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0CECFB-AB71-4EFB-89CC-EA8A47D02FD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4A33-A876-4414-BE96-7A7EA089A18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ECFB-AB71-4EFB-89CC-EA8A47D02FD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4A33-A876-4414-BE96-7A7EA089A18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ECFB-AB71-4EFB-89CC-EA8A47D02FD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4A33-A876-4414-BE96-7A7EA089A18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ECFB-AB71-4EFB-89CC-EA8A47D02F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4A33-A876-4414-BE96-7A7EA089A18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ECFB-AB71-4EFB-89CC-EA8A47D02F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4A33-A876-4414-BE96-7A7EA089A18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ECFB-AB71-4EFB-89CC-EA8A47D02F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4A33-A876-4414-BE96-7A7EA089A18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ECFB-AB71-4EFB-89CC-EA8A47D02FD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4A33-A876-4414-BE96-7A7EA089A18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ECFB-AB71-4EFB-89CC-EA8A47D02FD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4A33-A876-4414-BE96-7A7EA089A18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ECFB-AB71-4EFB-89CC-EA8A47D02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4A33-A876-4414-BE96-7A7EA089A18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ECFB-AB71-4EFB-89CC-EA8A47D02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4A33-A876-4414-BE96-7A7EA089A18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ECFB-AB71-4EFB-89CC-EA8A47D02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D4D4A33-A876-4414-BE96-7A7EA089A18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B0CECFB-AB71-4EFB-89CC-EA8A47D02F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Hero’s Journey with </a:t>
            </a:r>
            <a:r>
              <a:rPr lang="en-US" i="1" dirty="0" smtClean="0"/>
              <a:t>The Hobbit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Literary Terms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Literary Terms to Review:</a:t>
            </a:r>
          </a:p>
          <a:p>
            <a:pPr>
              <a:buNone/>
            </a:pPr>
            <a:r>
              <a:rPr lang="en-US" dirty="0" smtClean="0"/>
              <a:t>Prose</a:t>
            </a:r>
          </a:p>
          <a:p>
            <a:pPr>
              <a:buNone/>
            </a:pPr>
            <a:r>
              <a:rPr lang="en-US" dirty="0" smtClean="0"/>
              <a:t>Poetry/Verse</a:t>
            </a:r>
          </a:p>
          <a:p>
            <a:pPr>
              <a:buNone/>
            </a:pPr>
            <a:r>
              <a:rPr lang="en-US" dirty="0" smtClean="0"/>
              <a:t>Mood</a:t>
            </a:r>
          </a:p>
          <a:p>
            <a:pPr>
              <a:buNone/>
            </a:pPr>
            <a:r>
              <a:rPr lang="en-US" dirty="0" smtClean="0"/>
              <a:t>Syntax</a:t>
            </a:r>
          </a:p>
          <a:p>
            <a:pPr>
              <a:buNone/>
            </a:pPr>
            <a:r>
              <a:rPr lang="en-US" dirty="0" smtClean="0"/>
              <a:t>Diction</a:t>
            </a:r>
          </a:p>
          <a:p>
            <a:pPr>
              <a:buNone/>
            </a:pPr>
            <a:r>
              <a:rPr lang="en-US" dirty="0" smtClean="0"/>
              <a:t>Euphony</a:t>
            </a:r>
          </a:p>
          <a:p>
            <a:pPr>
              <a:buNone/>
            </a:pPr>
            <a:r>
              <a:rPr lang="en-US" dirty="0" smtClean="0"/>
              <a:t>Cacophony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Chapters 3-4 Analyzing Poetic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Prose:</a:t>
            </a:r>
          </a:p>
          <a:p>
            <a:pPr>
              <a:buNone/>
            </a:pPr>
            <a:r>
              <a:rPr lang="en-US" dirty="0"/>
              <a:t>	-</a:t>
            </a:r>
            <a:r>
              <a:rPr lang="en-US" dirty="0" smtClean="0"/>
              <a:t>The regular form of spoken and written language, measured in sentences rather than lines, as in poetry</a:t>
            </a:r>
          </a:p>
          <a:p>
            <a:pPr>
              <a:buNone/>
            </a:pPr>
            <a:r>
              <a:rPr lang="en-US" dirty="0" smtClean="0"/>
              <a:t>	-We are used to reading prose in novels, short stories, essays, articles, etc.</a:t>
            </a:r>
          </a:p>
          <a:p>
            <a:pPr>
              <a:buNone/>
            </a:pPr>
            <a:r>
              <a:rPr lang="en-US" b="1" dirty="0" smtClean="0"/>
              <a:t>Poetry/Verse:</a:t>
            </a:r>
          </a:p>
          <a:p>
            <a:pPr>
              <a:buNone/>
            </a:pPr>
            <a:r>
              <a:rPr lang="en-US" dirty="0" smtClean="0"/>
              <a:t>	-The art of rhythmical composition, written or spoken, for exciting pleasure by beautiful, imaginative, or elevated thoughts; literary work in metrical form; verse.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-We are used to using the terms poetry and verse interchangeably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Prose vs. Poetry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feelings evoked while reading a literary text. </a:t>
            </a:r>
          </a:p>
          <a:p>
            <a:pPr>
              <a:buNone/>
            </a:pPr>
            <a:r>
              <a:rPr lang="en-US" dirty="0" smtClean="0"/>
              <a:t>CAN ALWAYS BE DESCRIBED WITH AN EMOTION WORD!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Happy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Sad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Gloomy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Excited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Funny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Syntax: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-Choice of sentence structure and order in writing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Quickly, we ate the pizza.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We ate the pizza quickly.</a:t>
            </a:r>
            <a:endParaRPr lang="en-US" dirty="0"/>
          </a:p>
          <a:p>
            <a:pPr>
              <a:buNone/>
            </a:pPr>
            <a:r>
              <a:rPr lang="en-US" b="1" dirty="0" smtClean="0"/>
              <a:t>Diction: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-Choice of words that largely determines the tone of a narrative and influences the style of the creative piece of fiction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We ate the pizza quickly.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We devoured the pizza quickly.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Syntax/Diction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Euphony: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-Using pleasing or harmonious sounds to achieve a desired mood in writing</a:t>
            </a: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Cacophony: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dirty="0" smtClean="0"/>
              <a:t>-Using harsh or awkward sounds to achieve a desired mood in writing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Euphony/Cacophony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214</TotalTime>
  <Words>56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Hero’s Journey with The Hobbit</vt:lpstr>
      <vt:lpstr>Chapters 3-4 Analyzing Poetic Elements</vt:lpstr>
      <vt:lpstr>Prose vs. Poetry</vt:lpstr>
      <vt:lpstr>Mood</vt:lpstr>
      <vt:lpstr>Syntax/Diction</vt:lpstr>
      <vt:lpstr>Euphony/Cacophony</vt:lpstr>
    </vt:vector>
  </TitlesOfParts>
  <Company>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Hero’s Journey with The Hobbit</dc:title>
  <dc:creator>tmckenny</dc:creator>
  <cp:lastModifiedBy>Mills, Tom (Bourbon County)</cp:lastModifiedBy>
  <cp:revision>3</cp:revision>
  <cp:lastPrinted>2015-01-28T12:39:51Z</cp:lastPrinted>
  <dcterms:created xsi:type="dcterms:W3CDTF">2015-01-27T19:40:26Z</dcterms:created>
  <dcterms:modified xsi:type="dcterms:W3CDTF">2015-01-28T16:00:37Z</dcterms:modified>
</cp:coreProperties>
</file>