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3096CDE-C520-4F75-B8AD-193DD7E688F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F2A92CD-AF91-4826-940A-A9D1C19AFA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543800" cy="1524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Dangerous Knowledge 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Members: Kierstin Robinson, Mckenzie Tillery, Davion Gray, Zach Treilobs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The Theme Of Dangerous Knowledge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5438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 smtClean="0"/>
              <a:t>In the novel </a:t>
            </a:r>
            <a:r>
              <a:rPr lang="en-US" sz="3200" u="sng" dirty="0" smtClean="0"/>
              <a:t>Frankenstein</a:t>
            </a:r>
            <a:r>
              <a:rPr lang="en-US" sz="3200" dirty="0" smtClean="0"/>
              <a:t>, the pursuit of knowledge by the main characters of Victor, Walton, and even the monster sometimes proves to be dangerous and problematic.</a:t>
            </a:r>
            <a:endParaRPr lang="en-US" sz="3200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Tuck Everlasting: </a:t>
            </a:r>
            <a:r>
              <a:rPr lang="en-US" dirty="0" smtClean="0"/>
              <a:t>A family finds out that they can become immortal by drinking from a spring.  They come to realize that being immortal isn’t as great as it seems.  The privacy of the family is put into jeopardy, because a man is wanting to sell the spring water to the locals. If the family had never found the immortal spring water they wouldn’t have to deal with the issue.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903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781800" cy="1600200"/>
          </a:xfrm>
        </p:spPr>
        <p:txBody>
          <a:bodyPr/>
          <a:lstStyle/>
          <a:p>
            <a:pPr algn="ctr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543800" cy="3886200"/>
          </a:xfrm>
        </p:spPr>
        <p:txBody>
          <a:bodyPr/>
          <a:lstStyle/>
          <a:p>
            <a:r>
              <a:rPr lang="en-US" i="1" dirty="0" smtClean="0"/>
              <a:t>Limitless</a:t>
            </a:r>
            <a:r>
              <a:rPr lang="en-US" dirty="0" smtClean="0"/>
              <a:t>- this is a movie where there is a pill that allows a person to use 100% of their mind.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3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6781800" cy="1600200"/>
          </a:xfrm>
        </p:spPr>
        <p:txBody>
          <a:bodyPr/>
          <a:lstStyle/>
          <a:p>
            <a:pPr algn="ctr"/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886200"/>
          </a:xfrm>
        </p:spPr>
        <p:txBody>
          <a:bodyPr/>
          <a:lstStyle/>
          <a:p>
            <a:r>
              <a:rPr lang="en-US" dirty="0" smtClean="0"/>
              <a:t>In the novel </a:t>
            </a:r>
            <a:r>
              <a:rPr lang="en-US" u="sng" dirty="0" smtClean="0"/>
              <a:t>Frankenstein </a:t>
            </a:r>
            <a:r>
              <a:rPr lang="en-US" dirty="0" smtClean="0"/>
              <a:t>by Mary Shelley, dangerous knowledge is represented by the creature learning to talk, the creature realizing what a family is, and the monster learning how to manipulate Victor to get what he wanted, therefore this proves knowledge to be dangerous and problematic.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1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Sentence and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27432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u="sng" dirty="0" smtClean="0"/>
              <a:t>Topic Sentence </a:t>
            </a:r>
          </a:p>
          <a:p>
            <a:r>
              <a:rPr lang="en-US" dirty="0" smtClean="0"/>
              <a:t>The monster finds a way to manipulate Victor into getting what he wants.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2225" y="2057400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sz="2400" u="sng" dirty="0" smtClean="0"/>
              <a:t>Quote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“I will revenge my injuries; if I cannot inspire love, I will cause fear, and chiefly towards you my archenemy, because my creature do I swear inextinguishable hatred” (Shelley 135).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133600"/>
            <a:ext cx="266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u="sng" dirty="0" smtClean="0"/>
              <a:t>Explanation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 threatens Victor and says that if Victor doesn’t create a companion he will harm him.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67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24384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Topic Sentence </a:t>
            </a:r>
          </a:p>
          <a:p>
            <a:r>
              <a:rPr lang="en-US" dirty="0"/>
              <a:t>The monster finds a way to manipulate Victor into getting what he wants.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2268686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Quote 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“I will work at your destruction, nor until I desolate your heart, so that you shall curse the hour of your birth” (Shelley 135).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12302" y="2273933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Explanation</a:t>
            </a:r>
          </a:p>
          <a:p>
            <a:r>
              <a:rPr lang="en-US" sz="2400" dirty="0" smtClean="0"/>
              <a:t>He talks about destroying Victor and he says he won’t stop until he does. This is dangerous because Victor might get afraid and do what the creature wants.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1953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</TotalTime>
  <Words>324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Dangerous Knowledge </vt:lpstr>
      <vt:lpstr>The Theme Of Dangerous Knowledge</vt:lpstr>
      <vt:lpstr>Example 1</vt:lpstr>
      <vt:lpstr>Example 2</vt:lpstr>
      <vt:lpstr>Thesis Statement</vt:lpstr>
      <vt:lpstr>Topic Sentence and Quotes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Knowledge</dc:title>
  <dc:creator>Mills, Tom (Bourbon County)</dc:creator>
  <cp:lastModifiedBy>Mills, Tom (Bourbon County)</cp:lastModifiedBy>
  <cp:revision>7</cp:revision>
  <dcterms:created xsi:type="dcterms:W3CDTF">2015-03-11T18:41:08Z</dcterms:created>
  <dcterms:modified xsi:type="dcterms:W3CDTF">2015-03-13T18:36:35Z</dcterms:modified>
</cp:coreProperties>
</file>