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2" r:id="rId7"/>
    <p:sldId id="261"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F293D8C7-17E3-42A7-83C2-94E1054642FD}" type="datetimeFigureOut">
              <a:rPr lang="en-US" smtClean="0"/>
              <a:t>3/13/2015</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C1D4D880-4880-4C80-B960-3DBD3071B7D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93D8C7-17E3-42A7-83C2-94E1054642FD}"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4D880-4880-4C80-B960-3DBD3071B7D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93D8C7-17E3-42A7-83C2-94E1054642FD}"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4D880-4880-4C80-B960-3DBD3071B7D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93D8C7-17E3-42A7-83C2-94E1054642FD}"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4D880-4880-4C80-B960-3DBD3071B7D3}"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293D8C7-17E3-42A7-83C2-94E1054642FD}"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4D880-4880-4C80-B960-3DBD3071B7D3}"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293D8C7-17E3-42A7-83C2-94E1054642FD}"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4D880-4880-4C80-B960-3DBD3071B7D3}"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293D8C7-17E3-42A7-83C2-94E1054642FD}" type="datetimeFigureOut">
              <a:rPr lang="en-US" smtClean="0"/>
              <a:t>3/13/2015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D4D880-4880-4C80-B960-3DBD3071B7D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93D8C7-17E3-42A7-83C2-94E1054642FD}" type="datetimeFigureOut">
              <a:rPr lang="en-US" smtClean="0"/>
              <a:t>3/13/2015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D4D880-4880-4C80-B960-3DBD3071B7D3}"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93D8C7-17E3-42A7-83C2-94E1054642FD}"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4D880-4880-4C80-B960-3DBD3071B7D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93D8C7-17E3-42A7-83C2-94E1054642FD}"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4D880-4880-4C80-B960-3DBD3071B7D3}"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93D8C7-17E3-42A7-83C2-94E1054642FD}"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4D880-4880-4C80-B960-3DBD3071B7D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293D8C7-17E3-42A7-83C2-94E1054642FD}" type="datetimeFigureOut">
              <a:rPr lang="en-US" smtClean="0"/>
              <a:t>3/13/2015</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1D4D880-4880-4C80-B960-3DBD3071B7D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Dangerous Knowledge</a:t>
            </a:r>
            <a:endParaRPr lang="en-US" dirty="0"/>
          </a:p>
        </p:txBody>
      </p:sp>
      <p:sp>
        <p:nvSpPr>
          <p:cNvPr id="3" name="Subtitle 2"/>
          <p:cNvSpPr>
            <a:spLocks noGrp="1"/>
          </p:cNvSpPr>
          <p:nvPr>
            <p:ph type="subTitle" idx="1"/>
          </p:nvPr>
        </p:nvSpPr>
        <p:spPr/>
        <p:txBody>
          <a:bodyPr>
            <a:noAutofit/>
          </a:bodyPr>
          <a:lstStyle/>
          <a:p>
            <a:r>
              <a:rPr lang="en-US" sz="2400" dirty="0" smtClean="0"/>
              <a:t>Beth Sargent </a:t>
            </a:r>
          </a:p>
          <a:p>
            <a:r>
              <a:rPr lang="en-US" sz="2400" dirty="0" smtClean="0"/>
              <a:t>Mason Doyle</a:t>
            </a:r>
          </a:p>
          <a:p>
            <a:r>
              <a:rPr lang="en-US" sz="2400" dirty="0" smtClean="0"/>
              <a:t>Madison Stanfield</a:t>
            </a:r>
          </a:p>
          <a:p>
            <a:r>
              <a:rPr lang="en-US" sz="2400" dirty="0" smtClean="0"/>
              <a:t>Morgan West</a:t>
            </a:r>
          </a:p>
        </p:txBody>
      </p:sp>
    </p:spTree>
    <p:extLst>
      <p:ext uri="{BB962C8B-B14F-4D97-AF65-F5344CB8AC3E}">
        <p14:creationId xmlns:p14="http://schemas.microsoft.com/office/powerpoint/2010/main" val="778961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Explanation of Theme</a:t>
            </a:r>
            <a:endParaRPr lang="en-US" dirty="0"/>
          </a:p>
        </p:txBody>
      </p:sp>
      <p:sp>
        <p:nvSpPr>
          <p:cNvPr id="3" name="Content Placeholder 2"/>
          <p:cNvSpPr>
            <a:spLocks noGrp="1"/>
          </p:cNvSpPr>
          <p:nvPr>
            <p:ph idx="1"/>
          </p:nvPr>
        </p:nvSpPr>
        <p:spPr/>
        <p:txBody>
          <a:bodyPr/>
          <a:lstStyle/>
          <a:p>
            <a:pPr indent="0">
              <a:buNone/>
            </a:pPr>
            <a:r>
              <a:rPr lang="en-US" dirty="0" smtClean="0"/>
              <a:t>Dangerous Knowledge could be described as a weapon. Knowledge is power, we have always heard this but I had never really thought about how knowledge actually is power and that it could be used for good or for evil. When we say our theme is dangerous knowledge, we are saying how there are multiple examples of how knowledge has lead to dangerous circumstances throughout the novel.</a:t>
            </a:r>
            <a:endParaRPr lang="en-US" dirty="0"/>
          </a:p>
        </p:txBody>
      </p:sp>
    </p:spTree>
    <p:extLst>
      <p:ext uri="{BB962C8B-B14F-4D97-AF65-F5344CB8AC3E}">
        <p14:creationId xmlns:p14="http://schemas.microsoft.com/office/powerpoint/2010/main" val="711723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theme</a:t>
            </a:r>
            <a:endParaRPr lang="en-US" dirty="0"/>
          </a:p>
        </p:txBody>
      </p:sp>
      <p:sp>
        <p:nvSpPr>
          <p:cNvPr id="3" name="Content Placeholder 2"/>
          <p:cNvSpPr>
            <a:spLocks noGrp="1"/>
          </p:cNvSpPr>
          <p:nvPr>
            <p:ph idx="1"/>
          </p:nvPr>
        </p:nvSpPr>
        <p:spPr/>
        <p:txBody>
          <a:bodyPr/>
          <a:lstStyle/>
          <a:p>
            <a:r>
              <a:rPr lang="en-US" dirty="0" smtClean="0"/>
              <a:t>One example of dangerous knowledge in literature could be found in </a:t>
            </a:r>
            <a:r>
              <a:rPr lang="en-US" i="1" dirty="0" smtClean="0"/>
              <a:t>The Fault In Our Stars </a:t>
            </a:r>
            <a:r>
              <a:rPr lang="en-US" dirty="0"/>
              <a:t> </a:t>
            </a:r>
            <a:r>
              <a:rPr lang="en-US" dirty="0" smtClean="0"/>
              <a:t>when Hazel Grace found out that Augustus Waters’ cancer had returned. Up until that moment, despite all the negative things in her life, all was good in the world. When Augustus told her of the news, she instantly broke down and couldn’t function. This is an example of dangerous knowledge because the knowledge of Augustus’ cancer affected her life in a detrimental way.</a:t>
            </a:r>
            <a:endParaRPr lang="en-US" i="1" dirty="0"/>
          </a:p>
        </p:txBody>
      </p:sp>
    </p:spTree>
    <p:extLst>
      <p:ext uri="{BB962C8B-B14F-4D97-AF65-F5344CB8AC3E}">
        <p14:creationId xmlns:p14="http://schemas.microsoft.com/office/powerpoint/2010/main" val="2545129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theme</a:t>
            </a:r>
            <a:endParaRPr lang="en-US" dirty="0"/>
          </a:p>
        </p:txBody>
      </p:sp>
      <p:sp>
        <p:nvSpPr>
          <p:cNvPr id="3" name="Content Placeholder 2"/>
          <p:cNvSpPr>
            <a:spLocks noGrp="1"/>
          </p:cNvSpPr>
          <p:nvPr>
            <p:ph idx="1"/>
          </p:nvPr>
        </p:nvSpPr>
        <p:spPr/>
        <p:txBody>
          <a:bodyPr/>
          <a:lstStyle/>
          <a:p>
            <a:r>
              <a:rPr lang="en-US" dirty="0" smtClean="0"/>
              <a:t>A second example of dangerous knowledge could be found throughout the Harry Potter series. Throughout the series, Dumbledore and Professor Snape both know the prophecy and how in the end, Harry must die. In essence, Dumbledore was raising Harry for slaughter. This could be considered dangerous knowledge, because if Harry had known all along, his life could have been very different. </a:t>
            </a:r>
            <a:endParaRPr lang="en-US" dirty="0"/>
          </a:p>
        </p:txBody>
      </p:sp>
    </p:spTree>
    <p:extLst>
      <p:ext uri="{BB962C8B-B14F-4D97-AF65-F5344CB8AC3E}">
        <p14:creationId xmlns:p14="http://schemas.microsoft.com/office/powerpoint/2010/main" val="204893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Statement</a:t>
            </a:r>
            <a:endParaRPr lang="en-US" dirty="0"/>
          </a:p>
        </p:txBody>
      </p:sp>
      <p:sp>
        <p:nvSpPr>
          <p:cNvPr id="3" name="Content Placeholder 2"/>
          <p:cNvSpPr>
            <a:spLocks noGrp="1"/>
          </p:cNvSpPr>
          <p:nvPr>
            <p:ph idx="1"/>
          </p:nvPr>
        </p:nvSpPr>
        <p:spPr/>
        <p:txBody>
          <a:bodyPr>
            <a:normAutofit fontScale="92500"/>
          </a:bodyPr>
          <a:lstStyle/>
          <a:p>
            <a:r>
              <a:rPr lang="en-US" dirty="0" smtClean="0"/>
              <a:t>In the novel </a:t>
            </a:r>
            <a:r>
              <a:rPr lang="en-US" i="1" dirty="0" smtClean="0"/>
              <a:t>Frankenstein, </a:t>
            </a:r>
            <a:r>
              <a:rPr lang="en-US" dirty="0" smtClean="0"/>
              <a:t>by Mary Shelley the theme of dangerous knowledge is portrayed through both Victor and the creature. The knowledge they gained throughout their lives is what ultimately brought them to destruction in the end. </a:t>
            </a:r>
          </a:p>
          <a:p>
            <a:r>
              <a:rPr lang="en-US" dirty="0" smtClean="0"/>
              <a:t>If an essay were to be written, it could go into detail on the description on what could actually be considered “dangerous knowledge” and it could go on to give examples from literature where this theme was used. </a:t>
            </a:r>
            <a:endParaRPr lang="en-US" dirty="0"/>
          </a:p>
        </p:txBody>
      </p:sp>
    </p:spTree>
    <p:extLst>
      <p:ext uri="{BB962C8B-B14F-4D97-AF65-F5344CB8AC3E}">
        <p14:creationId xmlns:p14="http://schemas.microsoft.com/office/powerpoint/2010/main" val="3158928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1066800"/>
            <a:ext cx="7239000" cy="1015663"/>
          </a:xfrm>
          <a:prstGeom prst="rect">
            <a:avLst/>
          </a:prstGeom>
          <a:noFill/>
        </p:spPr>
        <p:txBody>
          <a:bodyPr wrap="square" rtlCol="0">
            <a:spAutoFit/>
          </a:bodyPr>
          <a:lstStyle/>
          <a:p>
            <a:r>
              <a:rPr lang="en-US" sz="2000" b="1" dirty="0" smtClean="0"/>
              <a:t>Now that the creature is unleashed on the world with no one to answer to, he can gain more knowledge with which we don’t know what he’ll do.</a:t>
            </a:r>
            <a:endParaRPr lang="en-US" sz="2000" b="1" dirty="0"/>
          </a:p>
        </p:txBody>
      </p:sp>
      <p:sp>
        <p:nvSpPr>
          <p:cNvPr id="2" name="TextBox 1"/>
          <p:cNvSpPr txBox="1"/>
          <p:nvPr/>
        </p:nvSpPr>
        <p:spPr>
          <a:xfrm>
            <a:off x="1143000" y="2077845"/>
            <a:ext cx="7086600" cy="4893647"/>
          </a:xfrm>
          <a:prstGeom prst="rect">
            <a:avLst/>
          </a:prstGeom>
          <a:noFill/>
        </p:spPr>
        <p:txBody>
          <a:bodyPr wrap="square" rtlCol="0">
            <a:spAutoFit/>
          </a:bodyPr>
          <a:lstStyle/>
          <a:p>
            <a:r>
              <a:rPr lang="en-US" dirty="0" smtClean="0"/>
              <a:t>Quote:</a:t>
            </a:r>
          </a:p>
          <a:p>
            <a:endParaRPr lang="en-US" dirty="0"/>
          </a:p>
          <a:p>
            <a:r>
              <a:rPr lang="en-US" sz="1700" dirty="0" smtClean="0"/>
              <a:t>“ I was dependent on none and related to none. The path of my departure was free, and there was none to lament my annihilation. My person was hideous and my stature gigantic. What did this mean? Who was I ? What was I ? Whence did I come? What was my destination? These questions continually occurred but I was unable to solve them.” (Shelley 117)</a:t>
            </a:r>
          </a:p>
          <a:p>
            <a:pPr marL="285750" indent="-285750">
              <a:buFont typeface="Arial" charset="0"/>
              <a:buChar char="•"/>
            </a:pPr>
            <a:r>
              <a:rPr lang="en-US" sz="1700" dirty="0" smtClean="0"/>
              <a:t>If he had this mindset before he will have it again. </a:t>
            </a:r>
          </a:p>
          <a:p>
            <a:pPr marL="285750" indent="-285750">
              <a:buFont typeface="Arial" charset="0"/>
              <a:buChar char="•"/>
            </a:pPr>
            <a:r>
              <a:rPr lang="en-US" sz="1700" dirty="0" smtClean="0"/>
              <a:t>The creature has already proven one that he needs no none else to live, when he was living on his own in  the Hubble behind the cottage, he was continuously teaching himself how to live.</a:t>
            </a:r>
          </a:p>
          <a:p>
            <a:pPr marL="285750" indent="-285750">
              <a:buFont typeface="Arial" charset="0"/>
              <a:buChar char="•"/>
            </a:pPr>
            <a:endParaRPr lang="en-US" sz="1700" dirty="0"/>
          </a:p>
          <a:p>
            <a:r>
              <a:rPr lang="en-US" sz="1700" dirty="0" smtClean="0"/>
              <a:t>This quote proves that the monster could continue his learning and become unstoppable.</a:t>
            </a:r>
          </a:p>
          <a:p>
            <a:r>
              <a:rPr lang="en-US" dirty="0" smtClean="0"/>
              <a:t> </a:t>
            </a:r>
          </a:p>
          <a:p>
            <a:endParaRPr lang="en-US" dirty="0" smtClean="0"/>
          </a:p>
          <a:p>
            <a:endParaRPr lang="en-US" dirty="0"/>
          </a:p>
          <a:p>
            <a:r>
              <a:rPr lang="en-US" dirty="0" smtClean="0"/>
              <a:t> </a:t>
            </a:r>
            <a:endParaRPr lang="en-US" dirty="0"/>
          </a:p>
        </p:txBody>
      </p:sp>
    </p:spTree>
    <p:extLst>
      <p:ext uri="{BB962C8B-B14F-4D97-AF65-F5344CB8AC3E}">
        <p14:creationId xmlns:p14="http://schemas.microsoft.com/office/powerpoint/2010/main" val="1061387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1100" y="1066800"/>
            <a:ext cx="6896100" cy="1323439"/>
          </a:xfrm>
          <a:prstGeom prst="rect">
            <a:avLst/>
          </a:prstGeom>
          <a:noFill/>
        </p:spPr>
        <p:txBody>
          <a:bodyPr wrap="square" rtlCol="0">
            <a:spAutoFit/>
          </a:bodyPr>
          <a:lstStyle/>
          <a:p>
            <a:r>
              <a:rPr lang="en-US" sz="2000" b="1" dirty="0" smtClean="0"/>
              <a:t>The Creatures self taught knowledge could be considered dangerous, because if he had not became knowledgeable, he most likely wouldn’t have been able to commit the murders he had committed. </a:t>
            </a:r>
            <a:endParaRPr lang="en-US" sz="2000" b="1" dirty="0"/>
          </a:p>
        </p:txBody>
      </p:sp>
      <p:sp>
        <p:nvSpPr>
          <p:cNvPr id="3" name="TextBox 2"/>
          <p:cNvSpPr txBox="1"/>
          <p:nvPr/>
        </p:nvSpPr>
        <p:spPr>
          <a:xfrm>
            <a:off x="1143000" y="2743200"/>
            <a:ext cx="6629400" cy="2862322"/>
          </a:xfrm>
          <a:prstGeom prst="rect">
            <a:avLst/>
          </a:prstGeom>
          <a:noFill/>
        </p:spPr>
        <p:txBody>
          <a:bodyPr wrap="square" rtlCol="0">
            <a:spAutoFit/>
          </a:bodyPr>
          <a:lstStyle/>
          <a:p>
            <a:r>
              <a:rPr lang="en-US" dirty="0" smtClean="0"/>
              <a:t>Quote:</a:t>
            </a:r>
          </a:p>
          <a:p>
            <a:endParaRPr lang="en-US" dirty="0"/>
          </a:p>
          <a:p>
            <a:r>
              <a:rPr lang="en-US" dirty="0" smtClean="0"/>
              <a:t>“Do your duty towards me and I will do mine towards you and the rest of mankind.” (Shelley 86.)</a:t>
            </a:r>
          </a:p>
          <a:p>
            <a:pPr marL="285750" indent="-285750">
              <a:buFont typeface="Arial" charset="0"/>
              <a:buChar char="•"/>
            </a:pPr>
            <a:r>
              <a:rPr lang="en-US" dirty="0" smtClean="0"/>
              <a:t>With his knowledge he became violent</a:t>
            </a:r>
          </a:p>
          <a:p>
            <a:pPr marL="285750" indent="-285750">
              <a:buFont typeface="Arial" charset="0"/>
              <a:buChar char="•"/>
            </a:pPr>
            <a:r>
              <a:rPr lang="en-US" dirty="0" smtClean="0"/>
              <a:t>The creature is threatening Victor.</a:t>
            </a:r>
          </a:p>
          <a:p>
            <a:pPr marL="285750" indent="-285750">
              <a:buFont typeface="Arial" charset="0"/>
              <a:buChar char="•"/>
            </a:pPr>
            <a:r>
              <a:rPr lang="en-US" dirty="0" smtClean="0"/>
              <a:t>He is saying he’s going to kill more people. </a:t>
            </a:r>
          </a:p>
          <a:p>
            <a:r>
              <a:rPr lang="en-US" dirty="0" smtClean="0"/>
              <a:t>The creatures knowledge has proven very dangerous, if he had not learned anything, he would basically be a baby </a:t>
            </a:r>
            <a:r>
              <a:rPr lang="en-US" smtClean="0"/>
              <a:t>and incapable </a:t>
            </a:r>
            <a:r>
              <a:rPr lang="en-US" dirty="0" smtClean="0"/>
              <a:t>of murder. </a:t>
            </a:r>
          </a:p>
          <a:p>
            <a:r>
              <a:rPr lang="en-US" dirty="0" smtClean="0"/>
              <a:t> </a:t>
            </a:r>
            <a:endParaRPr lang="en-US" dirty="0"/>
          </a:p>
        </p:txBody>
      </p:sp>
    </p:spTree>
    <p:extLst>
      <p:ext uri="{BB962C8B-B14F-4D97-AF65-F5344CB8AC3E}">
        <p14:creationId xmlns:p14="http://schemas.microsoft.com/office/powerpoint/2010/main" val="2034179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055132"/>
            <a:ext cx="7162800" cy="1631216"/>
          </a:xfrm>
          <a:prstGeom prst="rect">
            <a:avLst/>
          </a:prstGeom>
          <a:noFill/>
        </p:spPr>
        <p:txBody>
          <a:bodyPr wrap="square" rtlCol="0">
            <a:spAutoFit/>
          </a:bodyPr>
          <a:lstStyle/>
          <a:p>
            <a:r>
              <a:rPr lang="en-US" sz="2000" b="1" dirty="0" smtClean="0"/>
              <a:t>Victors quest for knowledge and glory is ultimately what killed him. All of victors life he wanted to take in all of the knowledge that was available to him so that he could be known. If victor was never educated, he wouldn’t have had the knowledge to create the monster.</a:t>
            </a:r>
            <a:endParaRPr lang="en-US" sz="2000" b="1" dirty="0"/>
          </a:p>
        </p:txBody>
      </p:sp>
      <p:sp>
        <p:nvSpPr>
          <p:cNvPr id="3" name="TextBox 2"/>
          <p:cNvSpPr txBox="1"/>
          <p:nvPr/>
        </p:nvSpPr>
        <p:spPr>
          <a:xfrm>
            <a:off x="1034473" y="2686348"/>
            <a:ext cx="7162800" cy="3524042"/>
          </a:xfrm>
          <a:prstGeom prst="rect">
            <a:avLst/>
          </a:prstGeom>
          <a:noFill/>
        </p:spPr>
        <p:txBody>
          <a:bodyPr wrap="square" rtlCol="0">
            <a:spAutoFit/>
          </a:bodyPr>
          <a:lstStyle/>
          <a:p>
            <a:r>
              <a:rPr lang="en-US" sz="1700" dirty="0" smtClean="0"/>
              <a:t>Quote:</a:t>
            </a:r>
          </a:p>
          <a:p>
            <a:endParaRPr lang="en-US" sz="1700" dirty="0"/>
          </a:p>
          <a:p>
            <a:r>
              <a:rPr lang="en-US" sz="1700" dirty="0" smtClean="0"/>
              <a:t>“I was to a great degree, self taught with regard to my favorite studies. My father was not scientific and I was left to struggle with a child's blindness, added to a students thirst for knowledge.” (Shelley 26.)</a:t>
            </a:r>
          </a:p>
          <a:p>
            <a:pPr marL="285750" indent="-285750">
              <a:buFont typeface="Arial" charset="0"/>
              <a:buChar char="•"/>
            </a:pPr>
            <a:r>
              <a:rPr lang="en-US" sz="1700" dirty="0" smtClean="0"/>
              <a:t>He went against his father to continue knowledge.</a:t>
            </a:r>
          </a:p>
          <a:p>
            <a:pPr marL="285750" indent="-285750">
              <a:buFont typeface="Arial" charset="0"/>
              <a:buChar char="•"/>
            </a:pPr>
            <a:r>
              <a:rPr lang="en-US" sz="1700" dirty="0"/>
              <a:t>He thrived on knowledge.</a:t>
            </a:r>
          </a:p>
          <a:p>
            <a:pPr marL="285750" indent="-285750">
              <a:buFont typeface="Arial" charset="0"/>
              <a:buChar char="•"/>
            </a:pPr>
            <a:r>
              <a:rPr lang="en-US" sz="1700" dirty="0" smtClean="0"/>
              <a:t>He wouldn’t stop trying to learn. </a:t>
            </a:r>
          </a:p>
          <a:p>
            <a:pPr marL="285750" indent="-285750">
              <a:buFont typeface="Arial" charset="0"/>
              <a:buChar char="•"/>
            </a:pPr>
            <a:r>
              <a:rPr lang="en-US" sz="1700" dirty="0" smtClean="0"/>
              <a:t>He wanted to be the best. </a:t>
            </a:r>
          </a:p>
          <a:p>
            <a:r>
              <a:rPr lang="en-US" sz="1700" dirty="0"/>
              <a:t> </a:t>
            </a:r>
            <a:r>
              <a:rPr lang="en-US" sz="1700" dirty="0" smtClean="0"/>
              <a:t>As I stated earlier in the topic sentence, if victor was not educated, he wouldn’t have created the creature.</a:t>
            </a:r>
          </a:p>
          <a:p>
            <a:endParaRPr lang="en-US" dirty="0" smtClean="0"/>
          </a:p>
          <a:p>
            <a:endParaRPr lang="en-US" dirty="0"/>
          </a:p>
        </p:txBody>
      </p:sp>
    </p:spTree>
    <p:extLst>
      <p:ext uri="{BB962C8B-B14F-4D97-AF65-F5344CB8AC3E}">
        <p14:creationId xmlns:p14="http://schemas.microsoft.com/office/powerpoint/2010/main" val="4204120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1162278"/>
            <a:ext cx="7086600" cy="1015663"/>
          </a:xfrm>
          <a:prstGeom prst="rect">
            <a:avLst/>
          </a:prstGeom>
          <a:noFill/>
        </p:spPr>
        <p:txBody>
          <a:bodyPr wrap="square" rtlCol="0">
            <a:spAutoFit/>
          </a:bodyPr>
          <a:lstStyle/>
          <a:p>
            <a:r>
              <a:rPr lang="en-US" sz="2000" b="1" dirty="0" smtClean="0"/>
              <a:t>Victors Knowledge of the monster being in the artic brought upon his death because if he didn’t know, the monster was there he wouldn’t have went. </a:t>
            </a:r>
            <a:endParaRPr lang="en-US" sz="2000" b="1" dirty="0"/>
          </a:p>
        </p:txBody>
      </p:sp>
      <p:sp>
        <p:nvSpPr>
          <p:cNvPr id="4" name="TextBox 3"/>
          <p:cNvSpPr txBox="1"/>
          <p:nvPr/>
        </p:nvSpPr>
        <p:spPr>
          <a:xfrm>
            <a:off x="1143000" y="2494001"/>
            <a:ext cx="6629400" cy="3139321"/>
          </a:xfrm>
          <a:prstGeom prst="rect">
            <a:avLst/>
          </a:prstGeom>
          <a:noFill/>
        </p:spPr>
        <p:txBody>
          <a:bodyPr wrap="square" rtlCol="0">
            <a:spAutoFit/>
          </a:bodyPr>
          <a:lstStyle/>
          <a:p>
            <a:r>
              <a:rPr lang="en-US" dirty="0" smtClean="0"/>
              <a:t>Quote:</a:t>
            </a:r>
          </a:p>
          <a:p>
            <a:endParaRPr lang="en-US" dirty="0"/>
          </a:p>
          <a:p>
            <a:r>
              <a:rPr lang="en-US" dirty="0" smtClean="0"/>
              <a:t>“I pursued him, and for many months this has been my task”</a:t>
            </a:r>
          </a:p>
          <a:p>
            <a:r>
              <a:rPr lang="en-US" dirty="0" smtClean="0"/>
              <a:t> (Shelley 194). </a:t>
            </a:r>
          </a:p>
          <a:p>
            <a:pPr marL="285750" indent="-285750">
              <a:buFont typeface="Arial" charset="0"/>
              <a:buChar char="•"/>
            </a:pPr>
            <a:r>
              <a:rPr lang="en-US" dirty="0" smtClean="0"/>
              <a:t>He went looking for the creature.</a:t>
            </a:r>
          </a:p>
          <a:p>
            <a:pPr marL="285750" indent="-285750">
              <a:buFont typeface="Arial" charset="0"/>
              <a:buChar char="•"/>
            </a:pPr>
            <a:r>
              <a:rPr lang="en-US" dirty="0" smtClean="0"/>
              <a:t>His one goal was to find him.</a:t>
            </a:r>
          </a:p>
          <a:p>
            <a:pPr marL="285750" indent="-285750">
              <a:buFont typeface="Arial" charset="0"/>
              <a:buChar char="•"/>
            </a:pPr>
            <a:r>
              <a:rPr lang="en-US" dirty="0" smtClean="0"/>
              <a:t>Trying to fine the creature consumed victor. </a:t>
            </a:r>
          </a:p>
          <a:p>
            <a:pPr marL="285750" indent="-285750">
              <a:buFont typeface="Arial" charset="0"/>
              <a:buChar char="•"/>
            </a:pPr>
            <a:endParaRPr lang="en-US" dirty="0"/>
          </a:p>
          <a:p>
            <a:r>
              <a:rPr lang="en-US" dirty="0" smtClean="0"/>
              <a:t>This shows how the knowledge of the creatures location proved dangerous for victors life.</a:t>
            </a:r>
          </a:p>
          <a:p>
            <a:r>
              <a:rPr lang="en-US" dirty="0" smtClean="0"/>
              <a:t> </a:t>
            </a:r>
            <a:endParaRPr lang="en-US" dirty="0"/>
          </a:p>
        </p:txBody>
      </p:sp>
    </p:spTree>
    <p:extLst>
      <p:ext uri="{BB962C8B-B14F-4D97-AF65-F5344CB8AC3E}">
        <p14:creationId xmlns:p14="http://schemas.microsoft.com/office/powerpoint/2010/main" val="28129885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152</TotalTime>
  <Words>854</Words>
  <Application>Microsoft Office PowerPoint</Application>
  <PresentationFormat>On-screen Show (4:3)</PresentationFormat>
  <Paragraphs>55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Couture</vt:lpstr>
      <vt:lpstr>Dangerous Knowledge</vt:lpstr>
      <vt:lpstr>Explanation of Theme</vt:lpstr>
      <vt:lpstr>Examples of theme</vt:lpstr>
      <vt:lpstr>Examples of theme</vt:lpstr>
      <vt:lpstr>Thesis Statement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Dangerous Knowledge</dc:title>
  <dc:creator>Mills, Tom (Bourbon County)</dc:creator>
  <cp:lastModifiedBy>Mills, Tom (Bourbon County)</cp:lastModifiedBy>
  <cp:revision>18</cp:revision>
  <dcterms:created xsi:type="dcterms:W3CDTF">2015-03-11T14:36:18Z</dcterms:created>
  <dcterms:modified xsi:type="dcterms:W3CDTF">2015-03-13T14:22:39Z</dcterms:modified>
</cp:coreProperties>
</file>